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2" r:id="rId4"/>
  </p:sldMasterIdLst>
  <p:handoutMasterIdLst>
    <p:handoutMasterId r:id="rId12"/>
  </p:handoutMasterIdLst>
  <p:sldIdLst>
    <p:sldId id="289" r:id="rId5"/>
    <p:sldId id="290" r:id="rId6"/>
    <p:sldId id="291" r:id="rId7"/>
    <p:sldId id="292" r:id="rId8"/>
    <p:sldId id="293" r:id="rId9"/>
    <p:sldId id="294" r:id="rId10"/>
    <p:sldId id="295" r:id="rId11"/>
  </p:sldIdLst>
  <p:sldSz cx="10907713" cy="15335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8A83B9-EF33-604D-AF7C-757529D2EE1F}" v="3" dt="2021-01-08T11:48:37.412"/>
    <p1510:client id="{EA9E262F-B80F-E447-BAEA-4D6B0DF0F52F}" v="3" dt="2021-01-08T14:02:21.1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8"/>
    <p:restoredTop sz="94694"/>
  </p:normalViewPr>
  <p:slideViewPr>
    <p:cSldViewPr snapToGrid="0" snapToObjects="1">
      <p:cViewPr varScale="1">
        <p:scale>
          <a:sx n="52" d="100"/>
          <a:sy n="52" d="100"/>
        </p:scale>
        <p:origin x="278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EA9E262F-B80F-E447-BAEA-4D6B0DF0F52F}"/>
    <pc:docChg chg="modMainMaster">
      <pc:chgData name="Matthew Curtis" userId="84429868-f237-4f5b-874a-7f2099f8a3f1" providerId="ADAL" clId="{EA9E262F-B80F-E447-BAEA-4D6B0DF0F52F}" dt="2021-01-08T14:02:21.146" v="2"/>
      <pc:docMkLst>
        <pc:docMk/>
      </pc:docMkLst>
      <pc:sldMasterChg chg="setBg modSldLayout">
        <pc:chgData name="Matthew Curtis" userId="84429868-f237-4f5b-874a-7f2099f8a3f1" providerId="ADAL" clId="{EA9E262F-B80F-E447-BAEA-4D6B0DF0F52F}" dt="2021-01-08T14:02:21.146" v="2"/>
        <pc:sldMasterMkLst>
          <pc:docMk/>
          <pc:sldMasterMk cId="3752515727" sldId="2147483703"/>
        </pc:sldMasterMkLst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834256338" sldId="2147483715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270889582" sldId="2147483716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3503246844" sldId="2147483717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2230943556" sldId="2147483718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723813371" sldId="2147483719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3350518023" sldId="2147483720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2470326156" sldId="2147483722"/>
            <pc:sldLayoutMk cId="2722365678" sldId="2147483721"/>
          </pc:sldLayoutMkLst>
        </pc:sldLayoutChg>
      </pc:sldMasterChg>
    </pc:docChg>
  </pc:docChgLst>
  <pc:docChgLst>
    <pc:chgData name="Matthew Curtis" userId="84429868-f237-4f5b-874a-7f2099f8a3f1" providerId="ADAL" clId="{B38A83B9-EF33-604D-AF7C-757529D2EE1F}"/>
    <pc:docChg chg="undo custSel addSld delSld modMainMaster">
      <pc:chgData name="Matthew Curtis" userId="84429868-f237-4f5b-874a-7f2099f8a3f1" providerId="ADAL" clId="{B38A83B9-EF33-604D-AF7C-757529D2EE1F}" dt="2021-01-08T13:17:33.543" v="38" actId="2696"/>
      <pc:docMkLst>
        <pc:docMk/>
      </pc:docMkLst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374419224" sldId="275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1223882148" sldId="276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256165653" sldId="277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192970862" sldId="278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1376893562" sldId="279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3879473679" sldId="280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457772978" sldId="281"/>
        </pc:sldMkLst>
      </pc:sldChg>
      <pc:sldChg chg="new">
        <pc:chgData name="Matthew Curtis" userId="84429868-f237-4f5b-874a-7f2099f8a3f1" providerId="ADAL" clId="{B38A83B9-EF33-604D-AF7C-757529D2EE1F}" dt="2021-01-08T13:17:20.833" v="31" actId="680"/>
        <pc:sldMkLst>
          <pc:docMk/>
          <pc:sldMk cId="2521002313" sldId="282"/>
        </pc:sldMkLst>
      </pc:sldChg>
      <pc:sldChg chg="new">
        <pc:chgData name="Matthew Curtis" userId="84429868-f237-4f5b-874a-7f2099f8a3f1" providerId="ADAL" clId="{B38A83B9-EF33-604D-AF7C-757529D2EE1F}" dt="2021-01-08T13:17:22.218" v="32" actId="680"/>
        <pc:sldMkLst>
          <pc:docMk/>
          <pc:sldMk cId="4106876054" sldId="283"/>
        </pc:sldMkLst>
      </pc:sldChg>
      <pc:sldChg chg="new">
        <pc:chgData name="Matthew Curtis" userId="84429868-f237-4f5b-874a-7f2099f8a3f1" providerId="ADAL" clId="{B38A83B9-EF33-604D-AF7C-757529D2EE1F}" dt="2021-01-08T13:17:23.408" v="33" actId="680"/>
        <pc:sldMkLst>
          <pc:docMk/>
          <pc:sldMk cId="614474918" sldId="284"/>
        </pc:sldMkLst>
      </pc:sldChg>
      <pc:sldChg chg="new">
        <pc:chgData name="Matthew Curtis" userId="84429868-f237-4f5b-874a-7f2099f8a3f1" providerId="ADAL" clId="{B38A83B9-EF33-604D-AF7C-757529D2EE1F}" dt="2021-01-08T13:17:24.588" v="34" actId="680"/>
        <pc:sldMkLst>
          <pc:docMk/>
          <pc:sldMk cId="2527872831" sldId="285"/>
        </pc:sldMkLst>
      </pc:sldChg>
      <pc:sldChg chg="new">
        <pc:chgData name="Matthew Curtis" userId="84429868-f237-4f5b-874a-7f2099f8a3f1" providerId="ADAL" clId="{B38A83B9-EF33-604D-AF7C-757529D2EE1F}" dt="2021-01-08T13:17:25.893" v="35" actId="680"/>
        <pc:sldMkLst>
          <pc:docMk/>
          <pc:sldMk cId="3971553474" sldId="286"/>
        </pc:sldMkLst>
      </pc:sldChg>
      <pc:sldChg chg="new">
        <pc:chgData name="Matthew Curtis" userId="84429868-f237-4f5b-874a-7f2099f8a3f1" providerId="ADAL" clId="{B38A83B9-EF33-604D-AF7C-757529D2EE1F}" dt="2021-01-08T13:17:27.210" v="36" actId="680"/>
        <pc:sldMkLst>
          <pc:docMk/>
          <pc:sldMk cId="22573295" sldId="287"/>
        </pc:sldMkLst>
      </pc:sldChg>
      <pc:sldChg chg="new">
        <pc:chgData name="Matthew Curtis" userId="84429868-f237-4f5b-874a-7f2099f8a3f1" providerId="ADAL" clId="{B38A83B9-EF33-604D-AF7C-757529D2EE1F}" dt="2021-01-08T13:17:28.651" v="37" actId="680"/>
        <pc:sldMkLst>
          <pc:docMk/>
          <pc:sldMk cId="3738040929" sldId="288"/>
        </pc:sldMkLst>
      </pc:sldChg>
      <pc:sldMasterChg chg="setBg modSldLayout">
        <pc:chgData name="Matthew Curtis" userId="84429868-f237-4f5b-874a-7f2099f8a3f1" providerId="ADAL" clId="{B38A83B9-EF33-604D-AF7C-757529D2EE1F}" dt="2021-01-08T13:17:15.008" v="30"/>
        <pc:sldMasterMkLst>
          <pc:docMk/>
          <pc:sldMasterMk cId="3752515727" sldId="2147483703"/>
        </pc:sldMasterMkLst>
        <pc:sldLayoutChg chg="addSp delSp modSp mod setBg">
          <pc:chgData name="Matthew Curtis" userId="84429868-f237-4f5b-874a-7f2099f8a3f1" providerId="ADAL" clId="{B38A83B9-EF33-604D-AF7C-757529D2EE1F}" dt="2021-01-08T13:16:53.663" v="18" actId="1076"/>
          <pc:sldLayoutMkLst>
            <pc:docMk/>
            <pc:sldMasterMk cId="3752515727" sldId="2147483703"/>
            <pc:sldLayoutMk cId="834256338" sldId="2147483715"/>
          </pc:sldLayoutMkLst>
          <pc:spChg chg="add del mod">
            <ac:chgData name="Matthew Curtis" userId="84429868-f237-4f5b-874a-7f2099f8a3f1" providerId="ADAL" clId="{B38A83B9-EF33-604D-AF7C-757529D2EE1F}" dt="2021-01-08T13:16:39.347" v="5"/>
            <ac:spMkLst>
              <pc:docMk/>
              <pc:sldMasterMk cId="3752515727" sldId="2147483703"/>
              <pc:sldLayoutMk cId="834256338" sldId="2147483715"/>
              <ac:spMk id="5" creationId="{AE76EA14-3F57-3142-928F-6364561A2684}"/>
            </ac:spMkLst>
          </pc:spChg>
          <pc:spChg chg="add del mod">
            <ac:chgData name="Matthew Curtis" userId="84429868-f237-4f5b-874a-7f2099f8a3f1" providerId="ADAL" clId="{B38A83B9-EF33-604D-AF7C-757529D2EE1F}" dt="2021-01-08T13:16:53.663" v="18" actId="1076"/>
            <ac:spMkLst>
              <pc:docMk/>
              <pc:sldMasterMk cId="3752515727" sldId="2147483703"/>
              <pc:sldLayoutMk cId="834256338" sldId="2147483715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6:57.659" v="20"/>
          <pc:sldLayoutMkLst>
            <pc:docMk/>
            <pc:sldMasterMk cId="3752515727" sldId="2147483703"/>
            <pc:sldLayoutMk cId="270889582" sldId="2147483716"/>
          </pc:sldLayoutMkLst>
          <pc:spChg chg="del">
            <ac:chgData name="Matthew Curtis" userId="84429868-f237-4f5b-874a-7f2099f8a3f1" providerId="ADAL" clId="{B38A83B9-EF33-604D-AF7C-757529D2EE1F}" dt="2021-01-08T13:16:57.369" v="19" actId="478"/>
            <ac:spMkLst>
              <pc:docMk/>
              <pc:sldMasterMk cId="3752515727" sldId="2147483703"/>
              <pc:sldLayoutMk cId="270889582" sldId="2147483716"/>
              <ac:spMk id="5" creationId="{61C8E8AF-A981-DF43-BB6F-A4353E0C4CF6}"/>
            </ac:spMkLst>
          </pc:spChg>
          <pc:spChg chg="add mod">
            <ac:chgData name="Matthew Curtis" userId="84429868-f237-4f5b-874a-7f2099f8a3f1" providerId="ADAL" clId="{B38A83B9-EF33-604D-AF7C-757529D2EE1F}" dt="2021-01-08T13:16:57.659" v="20"/>
            <ac:spMkLst>
              <pc:docMk/>
              <pc:sldMasterMk cId="3752515727" sldId="2147483703"/>
              <pc:sldLayoutMk cId="270889582" sldId="2147483716"/>
              <ac:spMk id="6" creationId="{396D952A-CCF2-BD4D-9A41-79E96B95CB72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00.830" v="22"/>
          <pc:sldLayoutMkLst>
            <pc:docMk/>
            <pc:sldMasterMk cId="3752515727" sldId="2147483703"/>
            <pc:sldLayoutMk cId="3503246844" sldId="2147483717"/>
          </pc:sldLayoutMkLst>
          <pc:spChg chg="del">
            <ac:chgData name="Matthew Curtis" userId="84429868-f237-4f5b-874a-7f2099f8a3f1" providerId="ADAL" clId="{B38A83B9-EF33-604D-AF7C-757529D2EE1F}" dt="2021-01-08T13:17:00.553" v="21" actId="478"/>
            <ac:spMkLst>
              <pc:docMk/>
              <pc:sldMasterMk cId="3752515727" sldId="2147483703"/>
              <pc:sldLayoutMk cId="3503246844" sldId="2147483717"/>
              <ac:spMk id="5" creationId="{4590CBD5-271E-584C-977D-73FE75205D5C}"/>
            </ac:spMkLst>
          </pc:spChg>
          <pc:spChg chg="add mod">
            <ac:chgData name="Matthew Curtis" userId="84429868-f237-4f5b-874a-7f2099f8a3f1" providerId="ADAL" clId="{B38A83B9-EF33-604D-AF7C-757529D2EE1F}" dt="2021-01-08T13:17:00.830" v="22"/>
            <ac:spMkLst>
              <pc:docMk/>
              <pc:sldMasterMk cId="3752515727" sldId="2147483703"/>
              <pc:sldLayoutMk cId="3503246844" sldId="2147483717"/>
              <ac:spMk id="6" creationId="{A82E441F-EA39-D447-94A2-0D2C38829BAE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04.127" v="24"/>
          <pc:sldLayoutMkLst>
            <pc:docMk/>
            <pc:sldMasterMk cId="3752515727" sldId="2147483703"/>
            <pc:sldLayoutMk cId="2230943556" sldId="2147483718"/>
          </pc:sldLayoutMkLst>
          <pc:spChg chg="del">
            <ac:chgData name="Matthew Curtis" userId="84429868-f237-4f5b-874a-7f2099f8a3f1" providerId="ADAL" clId="{B38A83B9-EF33-604D-AF7C-757529D2EE1F}" dt="2021-01-08T13:17:03.804" v="23" actId="478"/>
            <ac:spMkLst>
              <pc:docMk/>
              <pc:sldMasterMk cId="3752515727" sldId="2147483703"/>
              <pc:sldLayoutMk cId="2230943556" sldId="2147483718"/>
              <ac:spMk id="5" creationId="{786E5808-22EF-5E46-AC8E-1F854142C55C}"/>
            </ac:spMkLst>
          </pc:spChg>
          <pc:spChg chg="add mod">
            <ac:chgData name="Matthew Curtis" userId="84429868-f237-4f5b-874a-7f2099f8a3f1" providerId="ADAL" clId="{B38A83B9-EF33-604D-AF7C-757529D2EE1F}" dt="2021-01-08T13:17:04.127" v="24"/>
            <ac:spMkLst>
              <pc:docMk/>
              <pc:sldMasterMk cId="3752515727" sldId="2147483703"/>
              <pc:sldLayoutMk cId="2230943556" sldId="2147483718"/>
              <ac:spMk id="6" creationId="{2432E6CE-9C09-5E4F-84BC-9AEC8F800A23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08.504" v="26"/>
          <pc:sldLayoutMkLst>
            <pc:docMk/>
            <pc:sldMasterMk cId="3752515727" sldId="2147483703"/>
            <pc:sldLayoutMk cId="723813371" sldId="2147483719"/>
          </pc:sldLayoutMkLst>
          <pc:spChg chg="del">
            <ac:chgData name="Matthew Curtis" userId="84429868-f237-4f5b-874a-7f2099f8a3f1" providerId="ADAL" clId="{B38A83B9-EF33-604D-AF7C-757529D2EE1F}" dt="2021-01-08T13:17:08.236" v="25" actId="478"/>
            <ac:spMkLst>
              <pc:docMk/>
              <pc:sldMasterMk cId="3752515727" sldId="2147483703"/>
              <pc:sldLayoutMk cId="723813371" sldId="2147483719"/>
              <ac:spMk id="5" creationId="{0C989526-303B-E140-A957-0DB2D7769029}"/>
            </ac:spMkLst>
          </pc:spChg>
          <pc:spChg chg="add mod">
            <ac:chgData name="Matthew Curtis" userId="84429868-f237-4f5b-874a-7f2099f8a3f1" providerId="ADAL" clId="{B38A83B9-EF33-604D-AF7C-757529D2EE1F}" dt="2021-01-08T13:17:08.504" v="26"/>
            <ac:spMkLst>
              <pc:docMk/>
              <pc:sldMasterMk cId="3752515727" sldId="2147483703"/>
              <pc:sldLayoutMk cId="723813371" sldId="2147483719"/>
              <ac:spMk id="6" creationId="{B0DEC7FE-80CF-0B41-8497-4EA8A35BB392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11.757" v="28"/>
          <pc:sldLayoutMkLst>
            <pc:docMk/>
            <pc:sldMasterMk cId="3752515727" sldId="2147483703"/>
            <pc:sldLayoutMk cId="3350518023" sldId="2147483720"/>
          </pc:sldLayoutMkLst>
          <pc:spChg chg="add mod">
            <ac:chgData name="Matthew Curtis" userId="84429868-f237-4f5b-874a-7f2099f8a3f1" providerId="ADAL" clId="{B38A83B9-EF33-604D-AF7C-757529D2EE1F}" dt="2021-01-08T13:17:11.757" v="28"/>
            <ac:spMkLst>
              <pc:docMk/>
              <pc:sldMasterMk cId="3752515727" sldId="2147483703"/>
              <pc:sldLayoutMk cId="3350518023" sldId="2147483720"/>
              <ac:spMk id="5" creationId="{E54F4758-F2FA-634F-919C-47A32358F422}"/>
            </ac:spMkLst>
          </pc:spChg>
          <pc:spChg chg="del">
            <ac:chgData name="Matthew Curtis" userId="84429868-f237-4f5b-874a-7f2099f8a3f1" providerId="ADAL" clId="{B38A83B9-EF33-604D-AF7C-757529D2EE1F}" dt="2021-01-08T13:17:11.445" v="27" actId="478"/>
            <ac:spMkLst>
              <pc:docMk/>
              <pc:sldMasterMk cId="3752515727" sldId="2147483703"/>
              <pc:sldLayoutMk cId="3350518023" sldId="2147483720"/>
              <ac:spMk id="7" creationId="{D41C8B4B-17D4-AC4E-8F7A-35F1C5447AC3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15.008" v="30"/>
          <pc:sldLayoutMkLst>
            <pc:docMk/>
            <pc:sldMasterMk cId="2470326156" sldId="2147483722"/>
            <pc:sldLayoutMk cId="2722365678" sldId="2147483721"/>
          </pc:sldLayoutMkLst>
          <pc:spChg chg="add mod">
            <ac:chgData name="Matthew Curtis" userId="84429868-f237-4f5b-874a-7f2099f8a3f1" providerId="ADAL" clId="{B38A83B9-EF33-604D-AF7C-757529D2EE1F}" dt="2021-01-08T13:17:15.008" v="30"/>
            <ac:spMkLst>
              <pc:docMk/>
              <pc:sldMasterMk cId="2470326156" sldId="2147483722"/>
              <pc:sldLayoutMk cId="2722365678" sldId="2147483721"/>
              <ac:spMk id="4" creationId="{71A841D4-9CE3-4E44-A184-5EF681D4E332}"/>
            </ac:spMkLst>
          </pc:spChg>
          <pc:spChg chg="del">
            <ac:chgData name="Matthew Curtis" userId="84429868-f237-4f5b-874a-7f2099f8a3f1" providerId="ADAL" clId="{B38A83B9-EF33-604D-AF7C-757529D2EE1F}" dt="2021-01-08T13:17:14.708" v="29" actId="478"/>
            <ac:spMkLst>
              <pc:docMk/>
              <pc:sldMasterMk cId="2470326156" sldId="2147483722"/>
              <pc:sldLayoutMk cId="2722365678" sldId="2147483721"/>
              <ac:spMk id="7" creationId="{D41C8B4B-17D4-AC4E-8F7A-35F1C5447AC3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49848" y="6014392"/>
            <a:ext cx="5808018" cy="7450266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74524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2551071" y="6012823"/>
            <a:ext cx="5805572" cy="745340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D097F7B-2B0B-AB46-A5C7-F64DEDA8E74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ABA9D618-E460-9F44-9090-B3D425C3B2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05955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2551071" y="6012823"/>
            <a:ext cx="5805572" cy="745340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878C4F7-48C7-6E41-AB78-4C995EF5E71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7414D706-DB4E-3248-863E-A829F42F86D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5103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2549848" y="6014392"/>
            <a:ext cx="5808018" cy="745026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ECB1CD5-E6B9-EC47-BF2A-42EE9DC207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1FE0B981-BE59-B84E-9225-D424FC3D0B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052972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2551071" y="6012823"/>
            <a:ext cx="5805572" cy="745340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1E71808-1FEE-294F-B101-C0705E112B0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C33152DD-9AA5-F74C-B122-5F34EBDDC30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805217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31148" y="6572382"/>
            <a:ext cx="6645418" cy="664261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740EF21-AE77-3845-9878-62E3715299C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B83CA39B-A642-2649-8747-8A16B051A3B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38565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4F5B7DB-C3E0-BA4C-BC1F-9A934B50154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F7229D1A-A171-204C-B666-C2A2308E6BA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2236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816464"/>
            <a:ext cx="9407902" cy="2964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4082300"/>
            <a:ext cx="9407902" cy="9730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14213508"/>
            <a:ext cx="3681353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326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21" r:id="rId7"/>
  </p:sldLayoutIdLst>
  <p:txStyles>
    <p:titleStyle>
      <a:lvl1pPr algn="l" defTabSz="1090788" rtl="0" eaLnBrk="1" latinLnBrk="0" hangingPunct="1">
        <a:lnSpc>
          <a:spcPct val="90000"/>
        </a:lnSpc>
        <a:spcBef>
          <a:spcPct val="0"/>
        </a:spcBef>
        <a:buNone/>
        <a:defRPr sz="52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97" indent="-272697" algn="l" defTabSz="1090788" rtl="0" eaLnBrk="1" latinLnBrk="0" hangingPunct="1">
        <a:lnSpc>
          <a:spcPct val="90000"/>
        </a:lnSpc>
        <a:spcBef>
          <a:spcPts val="1193"/>
        </a:spcBef>
        <a:buFont typeface="Arial" panose="020B0604020202020204" pitchFamily="34" charset="0"/>
        <a:buChar char="•"/>
        <a:defRPr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91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485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879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454272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999666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545060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4090454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635848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1pPr>
      <a:lvl2pPr marL="545394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2pPr>
      <a:lvl3pPr marL="1090788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3pPr>
      <a:lvl4pPr marL="1636182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181576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726969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272363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3817757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363151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A05F7-79B2-4847-93FA-69069BB673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3E617E-9FEA-8248-9D49-6CB0D404C38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120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961B8-D37E-0343-910C-21EBBFA16B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7A13BB-9058-5145-9A49-3E5E39611E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749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31644-2E63-A449-ACDF-0A4E677041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384FC2-BA68-C842-A0D9-4F390CDB61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205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E8AD1-226F-C54A-AE6C-CAEF8FEE4C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4CEBC5-25CC-784E-A26D-63C9B33408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879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4F5F7-A02C-5041-B45B-9063926306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EE811E-ED69-3246-AA7C-7682FC3D1A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152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87B51-0618-C840-9C8C-6013BE4943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B52527-F68C-C145-A745-867FFD3D04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47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C32FC-C6E9-CE4C-BBFE-CACAB3BA9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3CE2F-4043-6446-8EC7-14CE238CEF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11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F3CDBF-FB6E-4D53-AD03-9A00FB345F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4EDCAA-3E6E-46B6-B203-B657CB67805B}">
  <ds:schemaRefs>
    <ds:schemaRef ds:uri="http://purl.org/dc/terms/"/>
    <ds:schemaRef ds:uri="4ad138b4-2b68-4b70-945d-07f8f18b1c9a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3c474641-ec36-472f-b125-6b1b0910eaa4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C0AF2F6-E1F2-4C99-85AB-27A32A9148D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38</cp:revision>
  <dcterms:created xsi:type="dcterms:W3CDTF">2020-01-21T15:23:38Z</dcterms:created>
  <dcterms:modified xsi:type="dcterms:W3CDTF">2021-01-27T11:41:01Z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