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D00E4B-5908-CB49-8FB1-596155C7E056}" v="16" dt="2021-02-01T13:06:36.2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37" d="100"/>
          <a:sy n="37" d="100"/>
        </p:scale>
        <p:origin x="28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C8D00E4B-5908-CB49-8FB1-596155C7E056}"/>
    <pc:docChg chg="undo custSel modSld modMainMaster">
      <pc:chgData name="Matthew Curtis" userId="84429868-f237-4f5b-874a-7f2099f8a3f1" providerId="ADAL" clId="{C8D00E4B-5908-CB49-8FB1-596155C7E056}" dt="2021-02-01T13:07:15.385" v="47" actId="207"/>
      <pc:docMkLst>
        <pc:docMk/>
      </pc:docMkLst>
      <pc:sldChg chg="modSp mod">
        <pc:chgData name="Matthew Curtis" userId="84429868-f237-4f5b-874a-7f2099f8a3f1" providerId="ADAL" clId="{C8D00E4B-5908-CB49-8FB1-596155C7E056}" dt="2021-02-01T13:07:15.385" v="47" actId="207"/>
        <pc:sldMkLst>
          <pc:docMk/>
          <pc:sldMk cId="261272093" sldId="287"/>
        </pc:sldMkLst>
        <pc:spChg chg="mod">
          <ac:chgData name="Matthew Curtis" userId="84429868-f237-4f5b-874a-7f2099f8a3f1" providerId="ADAL" clId="{C8D00E4B-5908-CB49-8FB1-596155C7E056}" dt="2021-02-01T13:07:15.385" v="47" actId="207"/>
          <ac:spMkLst>
            <pc:docMk/>
            <pc:sldMk cId="261272093" sldId="287"/>
            <ac:spMk id="2" creationId="{7CD7BA49-23BC-5F4D-A047-9585B5A4BE56}"/>
          </ac:spMkLst>
        </pc:spChg>
      </pc:sldChg>
      <pc:sldMasterChg chg="setBg modSldLayout">
        <pc:chgData name="Matthew Curtis" userId="84429868-f237-4f5b-874a-7f2099f8a3f1" providerId="ADAL" clId="{C8D00E4B-5908-CB49-8FB1-596155C7E056}" dt="2021-02-01T13:06:57.941" v="45" actId="1076"/>
        <pc:sldMasterMkLst>
          <pc:docMk/>
          <pc:sldMasterMk cId="915932315" sldId="2147483704"/>
        </pc:sldMasterMkLst>
        <pc:sldLayoutChg chg="modSp setBg">
          <pc:chgData name="Matthew Curtis" userId="84429868-f237-4f5b-874a-7f2099f8a3f1" providerId="ADAL" clId="{C8D00E4B-5908-CB49-8FB1-596155C7E056}" dt="2021-02-01T13:05:04.375" v="12"/>
          <pc:sldLayoutMkLst>
            <pc:docMk/>
            <pc:sldMasterMk cId="915932315" sldId="2147483704"/>
            <pc:sldLayoutMk cId="143598533" sldId="2147483703"/>
          </pc:sldLayoutMkLst>
          <pc:spChg chg="mod">
            <ac:chgData name="Matthew Curtis" userId="84429868-f237-4f5b-874a-7f2099f8a3f1" providerId="ADAL" clId="{C8D00E4B-5908-CB49-8FB1-596155C7E056}" dt="2021-02-01T13:04:50.753" v="9" actId="207"/>
            <ac:spMkLst>
              <pc:docMk/>
              <pc:sldMasterMk cId="915932315" sldId="2147483704"/>
              <pc:sldLayoutMk cId="143598533" sldId="2147483703"/>
              <ac:spMk id="5" creationId="{F33A06E7-292C-3548-965C-231FDC155909}"/>
            </ac:spMkLst>
          </pc:spChg>
          <pc:spChg chg="mod">
            <ac:chgData name="Matthew Curtis" userId="84429868-f237-4f5b-874a-7f2099f8a3f1" providerId="ADAL" clId="{C8D00E4B-5908-CB49-8FB1-596155C7E056}" dt="2021-02-01T13:04:50.753" v="9" actId="207"/>
            <ac:spMkLst>
              <pc:docMk/>
              <pc:sldMasterMk cId="915932315" sldId="2147483704"/>
              <pc:sldLayoutMk cId="143598533" sldId="2147483703"/>
              <ac:spMk id="6" creationId="{778D10A1-669D-0D4E-AB15-F6BB6C5DDF0E}"/>
            </ac:spMkLst>
          </pc:spChg>
        </pc:sldLayoutChg>
        <pc:sldLayoutChg chg="addSp delSp modSp mod setBg">
          <pc:chgData name="Matthew Curtis" userId="84429868-f237-4f5b-874a-7f2099f8a3f1" providerId="ADAL" clId="{C8D00E4B-5908-CB49-8FB1-596155C7E056}" dt="2021-02-01T13:05:57.124" v="24" actId="1076"/>
          <pc:sldLayoutMkLst>
            <pc:docMk/>
            <pc:sldMasterMk cId="915932315" sldId="2147483704"/>
            <pc:sldLayoutMk cId="51999185" sldId="2147483716"/>
          </pc:sldLayoutMkLst>
          <pc:spChg chg="mod">
            <ac:chgData name="Matthew Curtis" userId="84429868-f237-4f5b-874a-7f2099f8a3f1" providerId="ADAL" clId="{C8D00E4B-5908-CB49-8FB1-596155C7E056}" dt="2021-02-01T13:04:02.983" v="0" actId="207"/>
            <ac:spMkLst>
              <pc:docMk/>
              <pc:sldMasterMk cId="915932315" sldId="2147483704"/>
              <pc:sldLayoutMk cId="51999185" sldId="2147483716"/>
              <ac:spMk id="2" creationId="{00000000-0000-0000-0000-000000000000}"/>
            </ac:spMkLst>
          </pc:spChg>
          <pc:spChg chg="mod">
            <ac:chgData name="Matthew Curtis" userId="84429868-f237-4f5b-874a-7f2099f8a3f1" providerId="ADAL" clId="{C8D00E4B-5908-CB49-8FB1-596155C7E056}" dt="2021-02-01T13:04:02.983" v="0" actId="207"/>
            <ac:spMkLst>
              <pc:docMk/>
              <pc:sldMasterMk cId="915932315" sldId="2147483704"/>
              <pc:sldLayoutMk cId="51999185" sldId="2147483716"/>
              <ac:spMk id="20" creationId="{09B7A1A0-C485-954B-B518-2B11C4B8C38B}"/>
            </ac:spMkLst>
          </pc:spChg>
          <pc:picChg chg="add mod">
            <ac:chgData name="Matthew Curtis" userId="84429868-f237-4f5b-874a-7f2099f8a3f1" providerId="ADAL" clId="{C8D00E4B-5908-CB49-8FB1-596155C7E056}" dt="2021-02-01T13:05:57.124" v="24" actId="1076"/>
            <ac:picMkLst>
              <pc:docMk/>
              <pc:sldMasterMk cId="915932315" sldId="2147483704"/>
              <pc:sldLayoutMk cId="51999185" sldId="2147483716"/>
              <ac:picMk id="3" creationId="{4543F0DC-F991-FC49-B783-2B5AE49B2AA5}"/>
            </ac:picMkLst>
          </pc:picChg>
          <pc:picChg chg="del mod">
            <ac:chgData name="Matthew Curtis" userId="84429868-f237-4f5b-874a-7f2099f8a3f1" providerId="ADAL" clId="{C8D00E4B-5908-CB49-8FB1-596155C7E056}" dt="2021-02-01T13:05:46.661" v="19" actId="478"/>
            <ac:picMkLst>
              <pc:docMk/>
              <pc:sldMasterMk cId="915932315" sldId="2147483704"/>
              <pc:sldLayoutMk cId="51999185" sldId="2147483716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C8D00E4B-5908-CB49-8FB1-596155C7E056}" dt="2021-02-01T13:06:07.104" v="27" actId="688"/>
          <pc:sldLayoutMkLst>
            <pc:docMk/>
            <pc:sldMasterMk cId="915932315" sldId="2147483704"/>
            <pc:sldLayoutMk cId="2754709275" sldId="2147483717"/>
          </pc:sldLayoutMkLst>
          <pc:spChg chg="mod">
            <ac:chgData name="Matthew Curtis" userId="84429868-f237-4f5b-874a-7f2099f8a3f1" providerId="ADAL" clId="{C8D00E4B-5908-CB49-8FB1-596155C7E056}" dt="2021-02-01T13:04:09.175" v="1" actId="207"/>
            <ac:spMkLst>
              <pc:docMk/>
              <pc:sldMasterMk cId="915932315" sldId="2147483704"/>
              <pc:sldLayoutMk cId="2754709275" sldId="2147483717"/>
              <ac:spMk id="6" creationId="{480F5C5E-1814-C347-AFC0-BF999DE56BE7}"/>
            </ac:spMkLst>
          </pc:spChg>
          <pc:spChg chg="mod">
            <ac:chgData name="Matthew Curtis" userId="84429868-f237-4f5b-874a-7f2099f8a3f1" providerId="ADAL" clId="{C8D00E4B-5908-CB49-8FB1-596155C7E056}" dt="2021-02-01T13:04:09.175" v="1" actId="207"/>
            <ac:spMkLst>
              <pc:docMk/>
              <pc:sldMasterMk cId="915932315" sldId="2147483704"/>
              <pc:sldLayoutMk cId="2754709275" sldId="2147483717"/>
              <ac:spMk id="7" creationId="{BFA84511-6699-0B45-93CF-8D88743E5E38}"/>
            </ac:spMkLst>
          </pc:spChg>
          <pc:picChg chg="add mod">
            <ac:chgData name="Matthew Curtis" userId="84429868-f237-4f5b-874a-7f2099f8a3f1" providerId="ADAL" clId="{C8D00E4B-5908-CB49-8FB1-596155C7E056}" dt="2021-02-01T13:06:07.104" v="27" actId="688"/>
            <ac:picMkLst>
              <pc:docMk/>
              <pc:sldMasterMk cId="915932315" sldId="2147483704"/>
              <pc:sldLayoutMk cId="2754709275" sldId="2147483717"/>
              <ac:picMk id="5" creationId="{B50F6E05-6E62-9748-BE09-B5D018BF94E6}"/>
            </ac:picMkLst>
          </pc:picChg>
          <pc:picChg chg="del">
            <ac:chgData name="Matthew Curtis" userId="84429868-f237-4f5b-874a-7f2099f8a3f1" providerId="ADAL" clId="{C8D00E4B-5908-CB49-8FB1-596155C7E056}" dt="2021-02-01T13:06:01.318" v="25" actId="478"/>
            <ac:picMkLst>
              <pc:docMk/>
              <pc:sldMasterMk cId="915932315" sldId="2147483704"/>
              <pc:sldLayoutMk cId="2754709275" sldId="2147483717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C8D00E4B-5908-CB49-8FB1-596155C7E056}" dt="2021-02-01T13:06:12.682" v="30" actId="688"/>
          <pc:sldLayoutMkLst>
            <pc:docMk/>
            <pc:sldMasterMk cId="915932315" sldId="2147483704"/>
            <pc:sldLayoutMk cId="1819255425" sldId="2147483718"/>
          </pc:sldLayoutMkLst>
          <pc:spChg chg="add mod">
            <ac:chgData name="Matthew Curtis" userId="84429868-f237-4f5b-874a-7f2099f8a3f1" providerId="ADAL" clId="{C8D00E4B-5908-CB49-8FB1-596155C7E056}" dt="2021-02-01T13:04:26.508" v="5"/>
            <ac:spMkLst>
              <pc:docMk/>
              <pc:sldMasterMk cId="915932315" sldId="2147483704"/>
              <pc:sldLayoutMk cId="1819255425" sldId="2147483718"/>
              <ac:spMk id="5" creationId="{57329D8C-5D2C-ED48-A6BE-E0CBA3263C2A}"/>
            </ac:spMkLst>
          </pc:spChg>
          <pc:spChg chg="del">
            <ac:chgData name="Matthew Curtis" userId="84429868-f237-4f5b-874a-7f2099f8a3f1" providerId="ADAL" clId="{C8D00E4B-5908-CB49-8FB1-596155C7E056}" dt="2021-02-01T13:04:26.056" v="4" actId="478"/>
            <ac:spMkLst>
              <pc:docMk/>
              <pc:sldMasterMk cId="915932315" sldId="2147483704"/>
              <pc:sldLayoutMk cId="1819255425" sldId="2147483718"/>
              <ac:spMk id="6" creationId="{A48C6637-FDEB-8740-9A6E-E52BC60F19F9}"/>
            </ac:spMkLst>
          </pc:spChg>
          <pc:spChg chg="del mod">
            <ac:chgData name="Matthew Curtis" userId="84429868-f237-4f5b-874a-7f2099f8a3f1" providerId="ADAL" clId="{C8D00E4B-5908-CB49-8FB1-596155C7E056}" dt="2021-02-01T13:04:23.609" v="3" actId="478"/>
            <ac:spMkLst>
              <pc:docMk/>
              <pc:sldMasterMk cId="915932315" sldId="2147483704"/>
              <pc:sldLayoutMk cId="1819255425" sldId="2147483718"/>
              <ac:spMk id="7" creationId="{352389D3-7815-A745-9B21-D0C3EC87B0D0}"/>
            </ac:spMkLst>
          </pc:spChg>
          <pc:spChg chg="add mod">
            <ac:chgData name="Matthew Curtis" userId="84429868-f237-4f5b-874a-7f2099f8a3f1" providerId="ADAL" clId="{C8D00E4B-5908-CB49-8FB1-596155C7E056}" dt="2021-02-01T13:04:26.508" v="5"/>
            <ac:spMkLst>
              <pc:docMk/>
              <pc:sldMasterMk cId="915932315" sldId="2147483704"/>
              <pc:sldLayoutMk cId="1819255425" sldId="2147483718"/>
              <ac:spMk id="8" creationId="{2F858898-75FD-CD4A-8EA6-EA3E514D62DD}"/>
            </ac:spMkLst>
          </pc:spChg>
          <pc:picChg chg="add mod">
            <ac:chgData name="Matthew Curtis" userId="84429868-f237-4f5b-874a-7f2099f8a3f1" providerId="ADAL" clId="{C8D00E4B-5908-CB49-8FB1-596155C7E056}" dt="2021-02-01T13:06:12.682" v="30" actId="688"/>
            <ac:picMkLst>
              <pc:docMk/>
              <pc:sldMasterMk cId="915932315" sldId="2147483704"/>
              <pc:sldLayoutMk cId="1819255425" sldId="2147483718"/>
              <ac:picMk id="9" creationId="{1EA7D5AB-16EB-E047-AE3C-4EDDCE6A28CD}"/>
            </ac:picMkLst>
          </pc:picChg>
          <pc:picChg chg="del">
            <ac:chgData name="Matthew Curtis" userId="84429868-f237-4f5b-874a-7f2099f8a3f1" providerId="ADAL" clId="{C8D00E4B-5908-CB49-8FB1-596155C7E056}" dt="2021-02-01T13:06:09.397" v="28" actId="478"/>
            <ac:picMkLst>
              <pc:docMk/>
              <pc:sldMasterMk cId="915932315" sldId="2147483704"/>
              <pc:sldLayoutMk cId="1819255425" sldId="2147483718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C8D00E4B-5908-CB49-8FB1-596155C7E056}" dt="2021-02-01T13:06:18.589" v="33" actId="688"/>
          <pc:sldLayoutMkLst>
            <pc:docMk/>
            <pc:sldMasterMk cId="915932315" sldId="2147483704"/>
            <pc:sldLayoutMk cId="392429176" sldId="2147483719"/>
          </pc:sldLayoutMkLst>
          <pc:spChg chg="mod">
            <ac:chgData name="Matthew Curtis" userId="84429868-f237-4f5b-874a-7f2099f8a3f1" providerId="ADAL" clId="{C8D00E4B-5908-CB49-8FB1-596155C7E056}" dt="2021-02-01T13:04:34.271" v="6" actId="207"/>
            <ac:spMkLst>
              <pc:docMk/>
              <pc:sldMasterMk cId="915932315" sldId="2147483704"/>
              <pc:sldLayoutMk cId="392429176" sldId="2147483719"/>
              <ac:spMk id="6" creationId="{56349C30-1824-9145-B1DB-8BC26B52CC0A}"/>
            </ac:spMkLst>
          </pc:spChg>
          <pc:spChg chg="mod">
            <ac:chgData name="Matthew Curtis" userId="84429868-f237-4f5b-874a-7f2099f8a3f1" providerId="ADAL" clId="{C8D00E4B-5908-CB49-8FB1-596155C7E056}" dt="2021-02-01T13:04:34.271" v="6" actId="207"/>
            <ac:spMkLst>
              <pc:docMk/>
              <pc:sldMasterMk cId="915932315" sldId="2147483704"/>
              <pc:sldLayoutMk cId="392429176" sldId="2147483719"/>
              <ac:spMk id="7" creationId="{F396F973-939A-A343-9325-E95371F9D5AE}"/>
            </ac:spMkLst>
          </pc:spChg>
          <pc:picChg chg="add mod">
            <ac:chgData name="Matthew Curtis" userId="84429868-f237-4f5b-874a-7f2099f8a3f1" providerId="ADAL" clId="{C8D00E4B-5908-CB49-8FB1-596155C7E056}" dt="2021-02-01T13:06:18.589" v="33" actId="688"/>
            <ac:picMkLst>
              <pc:docMk/>
              <pc:sldMasterMk cId="915932315" sldId="2147483704"/>
              <pc:sldLayoutMk cId="392429176" sldId="2147483719"/>
              <ac:picMk id="5" creationId="{4A6C3EF4-ED16-0E47-802E-0F4C79DE07D9}"/>
            </ac:picMkLst>
          </pc:picChg>
          <pc:picChg chg="del">
            <ac:chgData name="Matthew Curtis" userId="84429868-f237-4f5b-874a-7f2099f8a3f1" providerId="ADAL" clId="{C8D00E4B-5908-CB49-8FB1-596155C7E056}" dt="2021-02-01T13:06:15.695" v="31" actId="478"/>
            <ac:picMkLst>
              <pc:docMk/>
              <pc:sldMasterMk cId="915932315" sldId="2147483704"/>
              <pc:sldLayoutMk cId="392429176" sldId="2147483719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C8D00E4B-5908-CB49-8FB1-596155C7E056}" dt="2021-02-01T13:06:24.552" v="36" actId="688"/>
          <pc:sldLayoutMkLst>
            <pc:docMk/>
            <pc:sldMasterMk cId="915932315" sldId="2147483704"/>
            <pc:sldLayoutMk cId="346299090" sldId="2147483720"/>
          </pc:sldLayoutMkLst>
          <pc:spChg chg="mod">
            <ac:chgData name="Matthew Curtis" userId="84429868-f237-4f5b-874a-7f2099f8a3f1" providerId="ADAL" clId="{C8D00E4B-5908-CB49-8FB1-596155C7E056}" dt="2021-02-01T13:04:41.189" v="7" actId="207"/>
            <ac:spMkLst>
              <pc:docMk/>
              <pc:sldMasterMk cId="915932315" sldId="2147483704"/>
              <pc:sldLayoutMk cId="346299090" sldId="2147483720"/>
              <ac:spMk id="6" creationId="{7778FC4B-D464-2342-8F04-EE52AE571583}"/>
            </ac:spMkLst>
          </pc:spChg>
          <pc:spChg chg="mod">
            <ac:chgData name="Matthew Curtis" userId="84429868-f237-4f5b-874a-7f2099f8a3f1" providerId="ADAL" clId="{C8D00E4B-5908-CB49-8FB1-596155C7E056}" dt="2021-02-01T13:04:41.189" v="7" actId="207"/>
            <ac:spMkLst>
              <pc:docMk/>
              <pc:sldMasterMk cId="915932315" sldId="2147483704"/>
              <pc:sldLayoutMk cId="346299090" sldId="2147483720"/>
              <ac:spMk id="7" creationId="{ED87F723-ACDA-6A40-884C-BF72934C3049}"/>
            </ac:spMkLst>
          </pc:spChg>
          <pc:picChg chg="add mod">
            <ac:chgData name="Matthew Curtis" userId="84429868-f237-4f5b-874a-7f2099f8a3f1" providerId="ADAL" clId="{C8D00E4B-5908-CB49-8FB1-596155C7E056}" dt="2021-02-01T13:06:24.552" v="36" actId="688"/>
            <ac:picMkLst>
              <pc:docMk/>
              <pc:sldMasterMk cId="915932315" sldId="2147483704"/>
              <pc:sldLayoutMk cId="346299090" sldId="2147483720"/>
              <ac:picMk id="5" creationId="{BAD0F8A0-785F-4F4D-A698-B03E2570F0D2}"/>
            </ac:picMkLst>
          </pc:picChg>
          <pc:picChg chg="del">
            <ac:chgData name="Matthew Curtis" userId="84429868-f237-4f5b-874a-7f2099f8a3f1" providerId="ADAL" clId="{C8D00E4B-5908-CB49-8FB1-596155C7E056}" dt="2021-02-01T13:06:21.208" v="34" actId="478"/>
            <ac:picMkLst>
              <pc:docMk/>
              <pc:sldMasterMk cId="915932315" sldId="2147483704"/>
              <pc:sldLayoutMk cId="346299090" sldId="2147483720"/>
              <ac:picMk id="11" creationId="{D0DA0923-F59D-2D4B-ABDC-0E95DE2DD390}"/>
            </ac:picMkLst>
          </pc:picChg>
        </pc:sldLayoutChg>
        <pc:sldLayoutChg chg="addSp delSp modSp mod setBg">
          <pc:chgData name="Matthew Curtis" userId="84429868-f237-4f5b-874a-7f2099f8a3f1" providerId="ADAL" clId="{C8D00E4B-5908-CB49-8FB1-596155C7E056}" dt="2021-02-01T13:06:57.941" v="45" actId="1076"/>
          <pc:sldLayoutMkLst>
            <pc:docMk/>
            <pc:sldMasterMk cId="915932315" sldId="2147483704"/>
            <pc:sldLayoutMk cId="1382246986" sldId="2147483721"/>
          </pc:sldLayoutMkLst>
          <pc:spChg chg="mod">
            <ac:chgData name="Matthew Curtis" userId="84429868-f237-4f5b-874a-7f2099f8a3f1" providerId="ADAL" clId="{C8D00E4B-5908-CB49-8FB1-596155C7E056}" dt="2021-02-01T13:04:46.387" v="8" actId="207"/>
            <ac:spMkLst>
              <pc:docMk/>
              <pc:sldMasterMk cId="915932315" sldId="2147483704"/>
              <pc:sldLayoutMk cId="1382246986" sldId="2147483721"/>
              <ac:spMk id="5" creationId="{D3F77820-DEEE-EF4D-AEFB-F013AC8E454B}"/>
            </ac:spMkLst>
          </pc:spChg>
          <pc:spChg chg="mod">
            <ac:chgData name="Matthew Curtis" userId="84429868-f237-4f5b-874a-7f2099f8a3f1" providerId="ADAL" clId="{C8D00E4B-5908-CB49-8FB1-596155C7E056}" dt="2021-02-01T13:04:46.387" v="8" actId="207"/>
            <ac:spMkLst>
              <pc:docMk/>
              <pc:sldMasterMk cId="915932315" sldId="2147483704"/>
              <pc:sldLayoutMk cId="1382246986" sldId="2147483721"/>
              <ac:spMk id="8" creationId="{02FE2B6E-D9B1-9A42-902C-28A7F4EF08A1}"/>
            </ac:spMkLst>
          </pc:spChg>
          <pc:picChg chg="add mod">
            <ac:chgData name="Matthew Curtis" userId="84429868-f237-4f5b-874a-7f2099f8a3f1" providerId="ADAL" clId="{C8D00E4B-5908-CB49-8FB1-596155C7E056}" dt="2021-02-01T13:06:57.941" v="45" actId="1076"/>
            <ac:picMkLst>
              <pc:docMk/>
              <pc:sldMasterMk cId="915932315" sldId="2147483704"/>
              <pc:sldLayoutMk cId="1382246986" sldId="2147483721"/>
              <ac:picMk id="2" creationId="{8BB519BD-A900-9C4E-A47D-6936B489E36C}"/>
            </ac:picMkLst>
          </pc:picChg>
          <pc:picChg chg="del mod">
            <ac:chgData name="Matthew Curtis" userId="84429868-f237-4f5b-874a-7f2099f8a3f1" providerId="ADAL" clId="{C8D00E4B-5908-CB49-8FB1-596155C7E056}" dt="2021-02-01T13:06:51.852" v="42" actId="478"/>
            <ac:picMkLst>
              <pc:docMk/>
              <pc:sldMasterMk cId="915932315" sldId="2147483704"/>
              <pc:sldLayoutMk cId="1382246986" sldId="2147483721"/>
              <ac:picMk id="6" creationId="{08E0D395-4E53-DB4B-80FC-6C0823C57C53}"/>
            </ac:picMkLst>
          </pc:picChg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2/1/21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43F0DC-F991-FC49-B783-2B5AE49B2A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78933" y="8471204"/>
            <a:ext cx="8177383" cy="104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0F6E05-6E62-9748-BE09-B5D018BF94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8933" y="8471204"/>
            <a:ext cx="8177383" cy="104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7329D8C-5D2C-ED48-A6BE-E0CBA3263C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2F858898-75FD-CD4A-8EA6-EA3E514D62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A7D5AB-16EB-E047-AE3C-4EDDCE6A28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8933" y="8471204"/>
            <a:ext cx="8177383" cy="104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6C3EF4-ED16-0E47-802E-0F4C79DE07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78933" y="8471204"/>
            <a:ext cx="8177383" cy="104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D0F8A0-785F-4F4D-A698-B03E2570F0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8933" y="8471204"/>
            <a:ext cx="8177383" cy="104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B519BD-A900-9C4E-A47D-6936B489E3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89425" y="9257124"/>
            <a:ext cx="9356400" cy="93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rgbClr val="202C2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2/1/21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0952" y="4055697"/>
            <a:ext cx="13193346" cy="349550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547164" y="916008"/>
            <a:ext cx="7717134" cy="195255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4ad138b4-2b68-4b70-945d-07f8f18b1c9a"/>
    <ds:schemaRef ds:uri="http://purl.org/dc/dcmitype/"/>
    <ds:schemaRef ds:uri="http://www.w3.org/XML/1998/namespace"/>
    <ds:schemaRef ds:uri="3c474641-ec36-472f-b125-6b1b0910eaa4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29</cp:revision>
  <dcterms:created xsi:type="dcterms:W3CDTF">2020-01-21T15:23:38Z</dcterms:created>
  <dcterms:modified xsi:type="dcterms:W3CDTF">2021-02-01T13:07:20Z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