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35" r:id="rId5"/>
    <p:sldId id="336" r:id="rId6"/>
    <p:sldId id="329" r:id="rId7"/>
    <p:sldId id="284" r:id="rId8"/>
    <p:sldId id="331" r:id="rId9"/>
    <p:sldId id="337" r:id="rId10"/>
    <p:sldId id="285" r:id="rId11"/>
    <p:sldId id="286" r:id="rId12"/>
    <p:sldId id="339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33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691"/>
    <a:srgbClr val="D1344C"/>
    <a:srgbClr val="B42C41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DCFDE3CF-A37F-F14A-85B7-335D36C303A0}"/>
    <pc:docChg chg="undo custSel addSld delSld modSld sldOrd modMainMaster">
      <pc:chgData name="Matthew Curtis" userId="84429868-f237-4f5b-874a-7f2099f8a3f1" providerId="ADAL" clId="{DCFDE3CF-A37F-F14A-85B7-335D36C303A0}" dt="2020-12-04T11:47:49.359" v="458" actId="20577"/>
      <pc:docMkLst>
        <pc:docMk/>
      </pc:docMkLst>
      <pc:sldChg chg="del">
        <pc:chgData name="Matthew Curtis" userId="84429868-f237-4f5b-874a-7f2099f8a3f1" providerId="ADAL" clId="{DCFDE3CF-A37F-F14A-85B7-335D36C303A0}" dt="2020-12-02T15:44:28.364" v="13" actId="2696"/>
        <pc:sldMkLst>
          <pc:docMk/>
          <pc:sldMk cId="4148532546" sldId="289"/>
        </pc:sldMkLst>
      </pc:sldChg>
      <pc:sldChg chg="del">
        <pc:chgData name="Matthew Curtis" userId="84429868-f237-4f5b-874a-7f2099f8a3f1" providerId="ADAL" clId="{DCFDE3CF-A37F-F14A-85B7-335D36C303A0}" dt="2020-12-02T15:44:46.787" v="16" actId="2696"/>
        <pc:sldMkLst>
          <pc:docMk/>
          <pc:sldMk cId="890346910" sldId="290"/>
        </pc:sldMkLst>
      </pc:sldChg>
      <pc:sldChg chg="modSp mod">
        <pc:chgData name="Matthew Curtis" userId="84429868-f237-4f5b-874a-7f2099f8a3f1" providerId="ADAL" clId="{DCFDE3CF-A37F-F14A-85B7-335D36C303A0}" dt="2020-12-04T11:47:49.359" v="458" actId="20577"/>
        <pc:sldMkLst>
          <pc:docMk/>
          <pc:sldMk cId="2252881777" sldId="305"/>
        </pc:sldMkLst>
        <pc:spChg chg="mod">
          <ac:chgData name="Matthew Curtis" userId="84429868-f237-4f5b-874a-7f2099f8a3f1" providerId="ADAL" clId="{DCFDE3CF-A37F-F14A-85B7-335D36C303A0}" dt="2020-12-04T11:47:49.359" v="458" actId="20577"/>
          <ac:spMkLst>
            <pc:docMk/>
            <pc:sldMk cId="2252881777" sldId="305"/>
            <ac:spMk id="10" creationId="{C6FEF7C8-4722-1A4D-BA7C-09BDBEC7F29B}"/>
          </ac:spMkLst>
        </pc:spChg>
        <pc:spChg chg="mod">
          <ac:chgData name="Matthew Curtis" userId="84429868-f237-4f5b-874a-7f2099f8a3f1" providerId="ADAL" clId="{DCFDE3CF-A37F-F14A-85B7-335D36C303A0}" dt="2020-12-04T11:34:11.675" v="185" actId="20577"/>
          <ac:spMkLst>
            <pc:docMk/>
            <pc:sldMk cId="2252881777" sldId="305"/>
            <ac:spMk id="11" creationId="{C8A56822-219D-2B4B-BBB5-9CCF51CADC69}"/>
          </ac:spMkLst>
        </pc:spChg>
        <pc:graphicFrameChg chg="mod modGraphic">
          <ac:chgData name="Matthew Curtis" userId="84429868-f237-4f5b-874a-7f2099f8a3f1" providerId="ADAL" clId="{DCFDE3CF-A37F-F14A-85B7-335D36C303A0}" dt="2020-12-04T11:41:40.147" v="386"/>
          <ac:graphicFrameMkLst>
            <pc:docMk/>
            <pc:sldMk cId="2252881777" sldId="305"/>
            <ac:graphicFrameMk id="15" creationId="{A48A96E1-FC91-984A-B6E1-9025CE9E54E6}"/>
          </ac:graphicFrameMkLst>
        </pc:graphicFrameChg>
      </pc:sldChg>
      <pc:sldChg chg="addSp delSp modSp mod modClrScheme chgLayout">
        <pc:chgData name="Matthew Curtis" userId="84429868-f237-4f5b-874a-7f2099f8a3f1" providerId="ADAL" clId="{DCFDE3CF-A37F-F14A-85B7-335D36C303A0}" dt="2020-12-02T15:44:52.382" v="18" actId="700"/>
        <pc:sldMkLst>
          <pc:docMk/>
          <pc:sldMk cId="2576383746" sldId="313"/>
        </pc:sldMkLst>
        <pc:spChg chg="mod ord">
          <ac:chgData name="Matthew Curtis" userId="84429868-f237-4f5b-874a-7f2099f8a3f1" providerId="ADAL" clId="{DCFDE3CF-A37F-F14A-85B7-335D36C303A0}" dt="2020-12-02T15:44:52.382" v="18" actId="700"/>
          <ac:spMkLst>
            <pc:docMk/>
            <pc:sldMk cId="2576383746" sldId="313"/>
            <ac:spMk id="2" creationId="{DEF43110-7A9D-7A4D-83D1-083B404FEF42}"/>
          </ac:spMkLst>
        </pc:spChg>
        <pc:spChg chg="mod ord">
          <ac:chgData name="Matthew Curtis" userId="84429868-f237-4f5b-874a-7f2099f8a3f1" providerId="ADAL" clId="{DCFDE3CF-A37F-F14A-85B7-335D36C303A0}" dt="2020-12-02T15:44:52.382" v="18" actId="700"/>
          <ac:spMkLst>
            <pc:docMk/>
            <pc:sldMk cId="2576383746" sldId="313"/>
            <ac:spMk id="3" creationId="{FDDDC9B3-2B24-9347-8502-78AB30632532}"/>
          </ac:spMkLst>
        </pc:spChg>
        <pc:spChg chg="add del mod ord">
          <ac:chgData name="Matthew Curtis" userId="84429868-f237-4f5b-874a-7f2099f8a3f1" providerId="ADAL" clId="{DCFDE3CF-A37F-F14A-85B7-335D36C303A0}" dt="2020-12-02T15:44:52.382" v="18" actId="700"/>
          <ac:spMkLst>
            <pc:docMk/>
            <pc:sldMk cId="2576383746" sldId="313"/>
            <ac:spMk id="4" creationId="{1416EDB3-224C-2249-85D2-1229E8E873C4}"/>
          </ac:spMkLst>
        </pc:spChg>
      </pc:sldChg>
      <pc:sldChg chg="del">
        <pc:chgData name="Matthew Curtis" userId="84429868-f237-4f5b-874a-7f2099f8a3f1" providerId="ADAL" clId="{DCFDE3CF-A37F-F14A-85B7-335D36C303A0}" dt="2020-12-02T15:44:17.700" v="9" actId="2696"/>
        <pc:sldMkLst>
          <pc:docMk/>
          <pc:sldMk cId="2412801386" sldId="328"/>
        </pc:sldMkLst>
      </pc:sldChg>
      <pc:sldChg chg="del">
        <pc:chgData name="Matthew Curtis" userId="84429868-f237-4f5b-874a-7f2099f8a3f1" providerId="ADAL" clId="{DCFDE3CF-A37F-F14A-85B7-335D36C303A0}" dt="2020-12-02T15:44:36.034" v="15" actId="2696"/>
        <pc:sldMkLst>
          <pc:docMk/>
          <pc:sldMk cId="2017654470" sldId="334"/>
        </pc:sldMkLst>
      </pc:sldChg>
      <pc:sldChg chg="new ord">
        <pc:chgData name="Matthew Curtis" userId="84429868-f237-4f5b-874a-7f2099f8a3f1" providerId="ADAL" clId="{DCFDE3CF-A37F-F14A-85B7-335D36C303A0}" dt="2020-12-02T15:44:22.345" v="11" actId="20578"/>
        <pc:sldMkLst>
          <pc:docMk/>
          <pc:sldMk cId="3981554487" sldId="335"/>
        </pc:sldMkLst>
      </pc:sldChg>
      <pc:sldChg chg="modSp new mod">
        <pc:chgData name="Matthew Curtis" userId="84429868-f237-4f5b-874a-7f2099f8a3f1" providerId="ADAL" clId="{DCFDE3CF-A37F-F14A-85B7-335D36C303A0}" dt="2020-12-04T11:47:15.891" v="436" actId="20577"/>
        <pc:sldMkLst>
          <pc:docMk/>
          <pc:sldMk cId="1859283871" sldId="336"/>
        </pc:sldMkLst>
        <pc:spChg chg="mod">
          <ac:chgData name="Matthew Curtis" userId="84429868-f237-4f5b-874a-7f2099f8a3f1" providerId="ADAL" clId="{DCFDE3CF-A37F-F14A-85B7-335D36C303A0}" dt="2020-12-04T11:47:15.891" v="436" actId="20577"/>
          <ac:spMkLst>
            <pc:docMk/>
            <pc:sldMk cId="1859283871" sldId="336"/>
            <ac:spMk id="2" creationId="{4BD8CEA2-DFDB-354B-99E3-DCD1ABDD8AAD}"/>
          </ac:spMkLst>
        </pc:spChg>
        <pc:spChg chg="mod">
          <ac:chgData name="Matthew Curtis" userId="84429868-f237-4f5b-874a-7f2099f8a3f1" providerId="ADAL" clId="{DCFDE3CF-A37F-F14A-85B7-335D36C303A0}" dt="2020-12-04T11:47:01.840" v="410" actId="20577"/>
          <ac:spMkLst>
            <pc:docMk/>
            <pc:sldMk cId="1859283871" sldId="336"/>
            <ac:spMk id="3" creationId="{AF04ACBB-29D0-CA43-87E3-36137171CB2C}"/>
          </ac:spMkLst>
        </pc:spChg>
        <pc:spChg chg="mod">
          <ac:chgData name="Matthew Curtis" userId="84429868-f237-4f5b-874a-7f2099f8a3f1" providerId="ADAL" clId="{DCFDE3CF-A37F-F14A-85B7-335D36C303A0}" dt="2020-12-04T11:46:44.839" v="387"/>
          <ac:spMkLst>
            <pc:docMk/>
            <pc:sldMk cId="1859283871" sldId="336"/>
            <ac:spMk id="4" creationId="{46336C74-D0A2-114F-BFC5-635836DFAD52}"/>
          </ac:spMkLst>
        </pc:spChg>
      </pc:sldChg>
      <pc:sldChg chg="new">
        <pc:chgData name="Matthew Curtis" userId="84429868-f237-4f5b-874a-7f2099f8a3f1" providerId="ADAL" clId="{DCFDE3CF-A37F-F14A-85B7-335D36C303A0}" dt="2020-12-02T15:44:33.971" v="14" actId="680"/>
        <pc:sldMkLst>
          <pc:docMk/>
          <pc:sldMk cId="3877542230" sldId="337"/>
        </pc:sldMkLst>
      </pc:sldChg>
      <pc:sldChg chg="modSp new mod">
        <pc:chgData name="Matthew Curtis" userId="84429868-f237-4f5b-874a-7f2099f8a3f1" providerId="ADAL" clId="{DCFDE3CF-A37F-F14A-85B7-335D36C303A0}" dt="2020-12-02T15:45:02.252" v="34" actId="20577"/>
        <pc:sldMkLst>
          <pc:docMk/>
          <pc:sldMk cId="827155467" sldId="338"/>
        </pc:sldMkLst>
        <pc:spChg chg="mod">
          <ac:chgData name="Matthew Curtis" userId="84429868-f237-4f5b-874a-7f2099f8a3f1" providerId="ADAL" clId="{DCFDE3CF-A37F-F14A-85B7-335D36C303A0}" dt="2020-12-02T15:45:02.252" v="34" actId="20577"/>
          <ac:spMkLst>
            <pc:docMk/>
            <pc:sldMk cId="827155467" sldId="338"/>
            <ac:spMk id="2" creationId="{85EEDF5D-7014-C14B-A4CB-E97ED94527A8}"/>
          </ac:spMkLst>
        </pc:spChg>
      </pc:sldChg>
      <pc:sldMasterChg chg="modSldLayout">
        <pc:chgData name="Matthew Curtis" userId="84429868-f237-4f5b-874a-7f2099f8a3f1" providerId="ADAL" clId="{DCFDE3CF-A37F-F14A-85B7-335D36C303A0}" dt="2020-12-02T15:44:08.717" v="8"/>
        <pc:sldMasterMkLst>
          <pc:docMk/>
          <pc:sldMasterMk cId="1619008365" sldId="2147483648"/>
        </pc:sldMasterMkLst>
        <pc:sldLayoutChg chg="addSp modSp mod setBg">
          <pc:chgData name="Matthew Curtis" userId="84429868-f237-4f5b-874a-7f2099f8a3f1" providerId="ADAL" clId="{DCFDE3CF-A37F-F14A-85B7-335D36C303A0}" dt="2020-12-02T15:43:54.283" v="5" actId="1035"/>
          <pc:sldLayoutMkLst>
            <pc:docMk/>
            <pc:sldMasterMk cId="1619008365" sldId="2147483648"/>
            <pc:sldLayoutMk cId="1713616173" sldId="2147483663"/>
          </pc:sldLayoutMkLst>
          <pc:spChg chg="add mod">
            <ac:chgData name="Matthew Curtis" userId="84429868-f237-4f5b-874a-7f2099f8a3f1" providerId="ADAL" clId="{DCFDE3CF-A37F-F14A-85B7-335D36C303A0}" dt="2020-12-02T15:43:54.283" v="5" actId="1035"/>
            <ac:spMkLst>
              <pc:docMk/>
              <pc:sldMasterMk cId="1619008365" sldId="2147483648"/>
              <pc:sldLayoutMk cId="1713616173" sldId="2147483663"/>
              <ac:spMk id="7" creationId="{19F2CBC9-5635-444F-A94C-3FCA42245972}"/>
            </ac:spMkLst>
          </pc:spChg>
        </pc:sldLayoutChg>
        <pc:sldLayoutChg chg="setBg">
          <pc:chgData name="Matthew Curtis" userId="84429868-f237-4f5b-874a-7f2099f8a3f1" providerId="ADAL" clId="{DCFDE3CF-A37F-F14A-85B7-335D36C303A0}" dt="2020-12-02T15:43:32.310" v="1"/>
          <pc:sldLayoutMkLst>
            <pc:docMk/>
            <pc:sldMasterMk cId="1619008365" sldId="2147483648"/>
            <pc:sldLayoutMk cId="2758167382" sldId="2147483675"/>
          </pc:sldLayoutMkLst>
        </pc:sldLayoutChg>
        <pc:sldLayoutChg chg="setBg">
          <pc:chgData name="Matthew Curtis" userId="84429868-f237-4f5b-874a-7f2099f8a3f1" providerId="ADAL" clId="{DCFDE3CF-A37F-F14A-85B7-335D36C303A0}" dt="2020-12-02T15:43:44.259" v="2"/>
          <pc:sldLayoutMkLst>
            <pc:docMk/>
            <pc:sldMasterMk cId="1619008365" sldId="2147483648"/>
            <pc:sldLayoutMk cId="2920352145" sldId="2147483686"/>
          </pc:sldLayoutMkLst>
        </pc:sldLayoutChg>
        <pc:sldLayoutChg chg="addSp modSp setBg">
          <pc:chgData name="Matthew Curtis" userId="84429868-f237-4f5b-874a-7f2099f8a3f1" providerId="ADAL" clId="{DCFDE3CF-A37F-F14A-85B7-335D36C303A0}" dt="2020-12-02T15:44:08.717" v="8"/>
          <pc:sldLayoutMkLst>
            <pc:docMk/>
            <pc:sldMasterMk cId="1619008365" sldId="2147483648"/>
            <pc:sldLayoutMk cId="862170164" sldId="2147483697"/>
          </pc:sldLayoutMkLst>
          <pc:spChg chg="add mod">
            <ac:chgData name="Matthew Curtis" userId="84429868-f237-4f5b-874a-7f2099f8a3f1" providerId="ADAL" clId="{DCFDE3CF-A37F-F14A-85B7-335D36C303A0}" dt="2020-12-02T15:44:08.717" v="8"/>
            <ac:spMkLst>
              <pc:docMk/>
              <pc:sldMasterMk cId="1619008365" sldId="2147483648"/>
              <pc:sldLayoutMk cId="862170164" sldId="2147483697"/>
              <ac:spMk id="8" creationId="{C818B9B7-9D13-5840-B81A-709169756CFE}"/>
            </ac:spMkLst>
          </pc:spChg>
        </pc:sldLayoutChg>
        <pc:sldLayoutChg chg="addSp modSp setBg">
          <pc:chgData name="Matthew Curtis" userId="84429868-f237-4f5b-874a-7f2099f8a3f1" providerId="ADAL" clId="{DCFDE3CF-A37F-F14A-85B7-335D36C303A0}" dt="2020-12-02T15:43:57.708" v="6"/>
          <pc:sldLayoutMkLst>
            <pc:docMk/>
            <pc:sldMasterMk cId="1619008365" sldId="2147483648"/>
            <pc:sldLayoutMk cId="1840620986" sldId="2147483722"/>
          </pc:sldLayoutMkLst>
          <pc:spChg chg="add mod">
            <ac:chgData name="Matthew Curtis" userId="84429868-f237-4f5b-874a-7f2099f8a3f1" providerId="ADAL" clId="{DCFDE3CF-A37F-F14A-85B7-335D36C303A0}" dt="2020-12-02T15:43:57.708" v="6"/>
            <ac:spMkLst>
              <pc:docMk/>
              <pc:sldMasterMk cId="1619008365" sldId="2147483648"/>
              <pc:sldLayoutMk cId="1840620986" sldId="2147483722"/>
              <ac:spMk id="7" creationId="{ABE5FC20-6F0E-B74C-BD59-440D533A6A44}"/>
            </ac:spMkLst>
          </pc:spChg>
        </pc:sldLayoutChg>
        <pc:sldLayoutChg chg="setBg">
          <pc:chgData name="Matthew Curtis" userId="84429868-f237-4f5b-874a-7f2099f8a3f1" providerId="ADAL" clId="{DCFDE3CF-A37F-F14A-85B7-335D36C303A0}" dt="2020-12-02T15:44:04.961" v="7"/>
          <pc:sldLayoutMkLst>
            <pc:docMk/>
            <pc:sldMasterMk cId="1619008365" sldId="2147483648"/>
            <pc:sldLayoutMk cId="3202809821" sldId="2147483723"/>
          </pc:sldLayoutMkLst>
        </pc:sldLayoutChg>
      </pc:sldMasterChg>
    </pc:docChg>
  </pc:docChgLst>
  <pc:docChgLst>
    <pc:chgData name="Matthew Curtis" userId="84429868-f237-4f5b-874a-7f2099f8a3f1" providerId="ADAL" clId="{AB350698-FA47-1A4E-9D5B-3F6F0628B6E4}"/>
    <pc:docChg chg="delSld">
      <pc:chgData name="Matthew Curtis" userId="84429868-f237-4f5b-874a-7f2099f8a3f1" providerId="ADAL" clId="{AB350698-FA47-1A4E-9D5B-3F6F0628B6E4}" dt="2021-01-26T14:45:11.114" v="2" actId="2696"/>
      <pc:docMkLst>
        <pc:docMk/>
      </pc:docMkLst>
      <pc:sldChg chg="del">
        <pc:chgData name="Matthew Curtis" userId="84429868-f237-4f5b-874a-7f2099f8a3f1" providerId="ADAL" clId="{AB350698-FA47-1A4E-9D5B-3F6F0628B6E4}" dt="2021-01-26T14:45:06.978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AB350698-FA47-1A4E-9D5B-3F6F0628B6E4}" dt="2021-01-26T14:45:06.978" v="0" actId="2696"/>
        <pc:sldMkLst>
          <pc:docMk/>
          <pc:sldMk cId="3753765478" sldId="321"/>
        </pc:sldMkLst>
      </pc:sldChg>
      <pc:sldMasterChg chg="delSldLayout">
        <pc:chgData name="Matthew Curtis" userId="84429868-f237-4f5b-874a-7f2099f8a3f1" providerId="ADAL" clId="{AB350698-FA47-1A4E-9D5B-3F6F0628B6E4}" dt="2021-01-26T14:45:11.114" v="2" actId="2696"/>
        <pc:sldMasterMkLst>
          <pc:docMk/>
          <pc:sldMasterMk cId="1619008365" sldId="2147483648"/>
        </pc:sldMasterMkLst>
        <pc:sldLayoutChg chg="del">
          <pc:chgData name="Matthew Curtis" userId="84429868-f237-4f5b-874a-7f2099f8a3f1" providerId="ADAL" clId="{AB350698-FA47-1A4E-9D5B-3F6F0628B6E4}" dt="2021-01-26T14:45:11.114" v="2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AB350698-FA47-1A4E-9D5B-3F6F0628B6E4}" dt="2021-01-26T14:45:11.102" v="1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B42C41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D1344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chemeClr val="accent3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3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3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D1344C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B42C41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3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3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D1344C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3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3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3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3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3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F78691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3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3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F78691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3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D134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F7869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D1344C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B42C4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F7869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3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D1344C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B42C4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18B9B7-9D13-5840-B81A-709169756CFE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F2CBC9-5635-444F-A94C-3FCA42245972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5FC20-6F0E-B74C-BD59-440D533A6A44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53999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6775AB2F-A720-B543-8AA7-2085BE96B06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41733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8A34BC00-7C3C-5048-8EC0-D745A9D6E0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47866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554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Entry requirements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594002"/>
              </p:ext>
            </p:extLst>
          </p:nvPr>
        </p:nvGraphicFramePr>
        <p:xfrm>
          <a:off x="970138" y="2717600"/>
          <a:ext cx="10251723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17241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3417241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3417241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9389534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3770573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1604044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4556179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2651800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CEA2-DFDB-354B-99E3-DCD1ABDD8A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04ACBB-29D0-CA43-87E3-36137171CB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Click to add subtitle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36C74-D0A2-114F-BFC5-635836DF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411C9-0B23-9247-AE51-4B5D5C1C1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283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942065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02699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5300333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0339500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549073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EDF5D-7014-C14B-A4CB-E97ED9452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8DDC9-BD98-F643-BD94-F1E2AA9E1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D852B-7331-9048-874F-3A5D7A497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15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6E7B9F-60EB-644D-ABBC-BC449A62A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7F682-C3A7-C247-A0DE-09C0C311E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F88A6D-F922-5144-AC10-22AEEA1E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4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2405C-5668-1F4D-987A-F8CAC682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78FB3C-0FDB-3046-94B3-97F7D674E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30395-465F-6E47-890E-59AB7BB8F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906BB7-FF42-F542-A834-FFC8A2B5D8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41F075-528E-1840-8E88-1148718AB80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4A727E2-92FC-7741-A620-1224F8D1C8E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10953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484F89-9A24-4C2B-95DD-95A8FD5E9E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2D679C-7D80-4FE4-BF3D-CDCCEFA47BEA}">
  <ds:schemaRefs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4ad138b4-2b68-4b70-945d-07f8f18b1c9a"/>
    <ds:schemaRef ds:uri="http://purl.org/dc/dcmitype/"/>
    <ds:schemaRef ds:uri="http://schemas.microsoft.com/office/infopath/2007/PartnerControls"/>
    <ds:schemaRef ds:uri="3c474641-ec36-472f-b125-6b1b0910eaa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089ED75-A94E-45BB-ADBC-E9D7FAF625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2182</TotalTime>
  <Words>577</Words>
  <Application>Microsoft Macintosh PowerPoint</Application>
  <PresentationFormat>Widescreen</PresentationFormat>
  <Paragraphs>125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Click to edit master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132</cp:revision>
  <dcterms:created xsi:type="dcterms:W3CDTF">2019-10-01T08:37:56Z</dcterms:created>
  <dcterms:modified xsi:type="dcterms:W3CDTF">2021-02-01T14:13:53Z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