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A5CFF7-3157-2742-B3E7-7C5577748005}" v="16" dt="2021-02-01T13:28:57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  <pc:docChgLst>
    <pc:chgData name="Matthew Curtis" userId="84429868-f237-4f5b-874a-7f2099f8a3f1" providerId="ADAL" clId="{91A5CFF7-3157-2742-B3E7-7C5577748005}"/>
    <pc:docChg chg="undo custSel modMainMaster">
      <pc:chgData name="Matthew Curtis" userId="84429868-f237-4f5b-874a-7f2099f8a3f1" providerId="ADAL" clId="{91A5CFF7-3157-2742-B3E7-7C5577748005}" dt="2021-02-01T13:29:20.735" v="107" actId="1035"/>
      <pc:docMkLst>
        <pc:docMk/>
      </pc:docMkLst>
      <pc:sldMasterChg chg="setBg modSldLayout">
        <pc:chgData name="Matthew Curtis" userId="84429868-f237-4f5b-874a-7f2099f8a3f1" providerId="ADAL" clId="{91A5CFF7-3157-2742-B3E7-7C5577748005}" dt="2021-02-01T13:29:20.735" v="107" actId="1035"/>
        <pc:sldMasterMkLst>
          <pc:docMk/>
          <pc:sldMasterMk cId="2470326156" sldId="2147483722"/>
        </pc:sldMasterMkLst>
        <pc:sldLayoutChg chg="modSp setBg">
          <pc:chgData name="Matthew Curtis" userId="84429868-f237-4f5b-874a-7f2099f8a3f1" providerId="ADAL" clId="{91A5CFF7-3157-2742-B3E7-7C5577748005}" dt="2021-02-01T13:26:39.653" v="9" actId="207"/>
          <pc:sldLayoutMkLst>
            <pc:docMk/>
            <pc:sldMasterMk cId="2470326156" sldId="2147483722"/>
            <pc:sldLayoutMk cId="2722365678" sldId="2147483721"/>
          </pc:sldLayoutMkLst>
          <pc:spChg chg="mod">
            <ac:chgData name="Matthew Curtis" userId="84429868-f237-4f5b-874a-7f2099f8a3f1" providerId="ADAL" clId="{91A5CFF7-3157-2742-B3E7-7C5577748005}" dt="2021-02-01T13:26:39.653" v="9" actId="207"/>
            <ac:spMkLst>
              <pc:docMk/>
              <pc:sldMasterMk cId="2470326156" sldId="2147483722"/>
              <pc:sldLayoutMk cId="2722365678" sldId="2147483721"/>
              <ac:spMk id="5" creationId="{F4F5B7DB-C3E0-BA4C-BC1F-9A934B501547}"/>
            </ac:spMkLst>
          </pc:spChg>
          <pc:spChg chg="mod">
            <ac:chgData name="Matthew Curtis" userId="84429868-f237-4f5b-874a-7f2099f8a3f1" providerId="ADAL" clId="{91A5CFF7-3157-2742-B3E7-7C5577748005}" dt="2021-02-01T13:26:39.653" v="9" actId="207"/>
            <ac:spMkLst>
              <pc:docMk/>
              <pc:sldMasterMk cId="2470326156" sldId="2147483722"/>
              <pc:sldLayoutMk cId="2722365678" sldId="2147483721"/>
              <ac:spMk id="6" creationId="{F7229D1A-A171-204C-B666-C2A2308E6BA4}"/>
            </ac:spMkLst>
          </pc:spChg>
        </pc:sldLayoutChg>
        <pc:sldLayoutChg chg="addSp delSp modSp mod setBg">
          <pc:chgData name="Matthew Curtis" userId="84429868-f237-4f5b-874a-7f2099f8a3f1" providerId="ADAL" clId="{91A5CFF7-3157-2742-B3E7-7C5577748005}" dt="2021-02-01T13:28:22.776" v="73" actId="1035"/>
          <pc:sldLayoutMkLst>
            <pc:docMk/>
            <pc:sldMasterMk cId="2470326156" sldId="2147483722"/>
            <pc:sldLayoutMk cId="174524340" sldId="2147483734"/>
          </pc:sldLayoutMkLst>
          <pc:spChg chg="mod">
            <ac:chgData name="Matthew Curtis" userId="84429868-f237-4f5b-874a-7f2099f8a3f1" providerId="ADAL" clId="{91A5CFF7-3157-2742-B3E7-7C5577748005}" dt="2021-02-01T13:26:10.101" v="3" actId="207"/>
            <ac:spMkLst>
              <pc:docMk/>
              <pc:sldMasterMk cId="2470326156" sldId="2147483722"/>
              <pc:sldLayoutMk cId="174524340" sldId="214748373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91A5CFF7-3157-2742-B3E7-7C5577748005}" dt="2021-02-01T13:26:10.101" v="3" actId="207"/>
            <ac:spMkLst>
              <pc:docMk/>
              <pc:sldMasterMk cId="2470326156" sldId="2147483722"/>
              <pc:sldLayoutMk cId="174524340" sldId="2147483734"/>
              <ac:spMk id="20" creationId="{09B7A1A0-C485-954B-B518-2B11C4B8C38B}"/>
            </ac:spMkLst>
          </pc:spChg>
          <pc:picChg chg="add del mod">
            <ac:chgData name="Matthew Curtis" userId="84429868-f237-4f5b-874a-7f2099f8a3f1" providerId="ADAL" clId="{91A5CFF7-3157-2742-B3E7-7C5577748005}" dt="2021-02-01T13:28:22.776" v="73" actId="1035"/>
            <ac:picMkLst>
              <pc:docMk/>
              <pc:sldMasterMk cId="2470326156" sldId="2147483722"/>
              <pc:sldLayoutMk cId="174524340" sldId="2147483734"/>
              <ac:picMk id="3" creationId="{9194D282-9242-0E47-97BD-08654213D59A}"/>
            </ac:picMkLst>
          </pc:picChg>
          <pc:picChg chg="add del mod">
            <ac:chgData name="Matthew Curtis" userId="84429868-f237-4f5b-874a-7f2099f8a3f1" providerId="ADAL" clId="{91A5CFF7-3157-2742-B3E7-7C5577748005}" dt="2021-02-01T13:28:18.659" v="65" actId="478"/>
            <ac:picMkLst>
              <pc:docMk/>
              <pc:sldMasterMk cId="2470326156" sldId="2147483722"/>
              <pc:sldLayoutMk cId="174524340" sldId="2147483734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1A5CFF7-3157-2742-B3E7-7C5577748005}" dt="2021-02-01T13:28:30.439" v="76" actId="688"/>
          <pc:sldLayoutMkLst>
            <pc:docMk/>
            <pc:sldMasterMk cId="2470326156" sldId="2147483722"/>
            <pc:sldLayoutMk cId="2059559760" sldId="2147483735"/>
          </pc:sldLayoutMkLst>
          <pc:spChg chg="mod">
            <ac:chgData name="Matthew Curtis" userId="84429868-f237-4f5b-874a-7f2099f8a3f1" providerId="ADAL" clId="{91A5CFF7-3157-2742-B3E7-7C5577748005}" dt="2021-02-01T13:26:14.758" v="4" actId="207"/>
            <ac:spMkLst>
              <pc:docMk/>
              <pc:sldMasterMk cId="2470326156" sldId="2147483722"/>
              <pc:sldLayoutMk cId="2059559760" sldId="2147483735"/>
              <ac:spMk id="5" creationId="{ED097F7B-2B0B-AB46-A5C7-F64DEDA8E749}"/>
            </ac:spMkLst>
          </pc:spChg>
          <pc:spChg chg="mod">
            <ac:chgData name="Matthew Curtis" userId="84429868-f237-4f5b-874a-7f2099f8a3f1" providerId="ADAL" clId="{91A5CFF7-3157-2742-B3E7-7C5577748005}" dt="2021-02-01T13:26:14.758" v="4" actId="207"/>
            <ac:spMkLst>
              <pc:docMk/>
              <pc:sldMasterMk cId="2470326156" sldId="2147483722"/>
              <pc:sldLayoutMk cId="2059559760" sldId="2147483735"/>
              <ac:spMk id="7" creationId="{ABA9D618-E460-9F44-9090-B3D425C3B2D0}"/>
            </ac:spMkLst>
          </pc:spChg>
          <pc:picChg chg="add mod">
            <ac:chgData name="Matthew Curtis" userId="84429868-f237-4f5b-874a-7f2099f8a3f1" providerId="ADAL" clId="{91A5CFF7-3157-2742-B3E7-7C5577748005}" dt="2021-02-01T13:28:30.439" v="76" actId="688"/>
            <ac:picMkLst>
              <pc:docMk/>
              <pc:sldMasterMk cId="2470326156" sldId="2147483722"/>
              <pc:sldLayoutMk cId="2059559760" sldId="2147483735"/>
              <ac:picMk id="6" creationId="{74A3ED99-E1A8-254C-B7DC-F29A95B6AF28}"/>
            </ac:picMkLst>
          </pc:picChg>
          <pc:picChg chg="del">
            <ac:chgData name="Matthew Curtis" userId="84429868-f237-4f5b-874a-7f2099f8a3f1" providerId="ADAL" clId="{91A5CFF7-3157-2742-B3E7-7C5577748005}" dt="2021-02-01T13:28:27.197" v="74" actId="478"/>
            <ac:picMkLst>
              <pc:docMk/>
              <pc:sldMasterMk cId="2470326156" sldId="2147483722"/>
              <pc:sldLayoutMk cId="2059559760" sldId="2147483735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1A5CFF7-3157-2742-B3E7-7C5577748005}" dt="2021-02-01T13:28:36.009" v="79" actId="688"/>
          <pc:sldLayoutMkLst>
            <pc:docMk/>
            <pc:sldMasterMk cId="2470326156" sldId="2147483722"/>
            <pc:sldLayoutMk cId="251030883" sldId="2147483736"/>
          </pc:sldLayoutMkLst>
          <pc:spChg chg="mod">
            <ac:chgData name="Matthew Curtis" userId="84429868-f237-4f5b-874a-7f2099f8a3f1" providerId="ADAL" clId="{91A5CFF7-3157-2742-B3E7-7C5577748005}" dt="2021-02-01T13:26:19.877" v="5" actId="207"/>
            <ac:spMkLst>
              <pc:docMk/>
              <pc:sldMasterMk cId="2470326156" sldId="2147483722"/>
              <pc:sldLayoutMk cId="251030883" sldId="2147483736"/>
              <ac:spMk id="5" creationId="{E878C4F7-48C7-6E41-AB78-4C995EF5E71B}"/>
            </ac:spMkLst>
          </pc:spChg>
          <pc:spChg chg="mod">
            <ac:chgData name="Matthew Curtis" userId="84429868-f237-4f5b-874a-7f2099f8a3f1" providerId="ADAL" clId="{91A5CFF7-3157-2742-B3E7-7C5577748005}" dt="2021-02-01T13:26:19.877" v="5" actId="207"/>
            <ac:spMkLst>
              <pc:docMk/>
              <pc:sldMasterMk cId="2470326156" sldId="2147483722"/>
              <pc:sldLayoutMk cId="251030883" sldId="2147483736"/>
              <ac:spMk id="7" creationId="{7414D706-DB4E-3248-863E-A829F42F86D4}"/>
            </ac:spMkLst>
          </pc:spChg>
          <pc:picChg chg="add mod">
            <ac:chgData name="Matthew Curtis" userId="84429868-f237-4f5b-874a-7f2099f8a3f1" providerId="ADAL" clId="{91A5CFF7-3157-2742-B3E7-7C5577748005}" dt="2021-02-01T13:28:36.009" v="79" actId="688"/>
            <ac:picMkLst>
              <pc:docMk/>
              <pc:sldMasterMk cId="2470326156" sldId="2147483722"/>
              <pc:sldLayoutMk cId="251030883" sldId="2147483736"/>
              <ac:picMk id="6" creationId="{3187D002-3D1C-3549-BDC6-BD80E6580811}"/>
            </ac:picMkLst>
          </pc:picChg>
          <pc:picChg chg="del">
            <ac:chgData name="Matthew Curtis" userId="84429868-f237-4f5b-874a-7f2099f8a3f1" providerId="ADAL" clId="{91A5CFF7-3157-2742-B3E7-7C5577748005}" dt="2021-02-01T13:28:32.968" v="77" actId="478"/>
            <ac:picMkLst>
              <pc:docMk/>
              <pc:sldMasterMk cId="2470326156" sldId="2147483722"/>
              <pc:sldLayoutMk cId="251030883" sldId="2147483736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1A5CFF7-3157-2742-B3E7-7C5577748005}" dt="2021-02-01T13:28:42.049" v="82" actId="688"/>
          <pc:sldLayoutMkLst>
            <pc:docMk/>
            <pc:sldMasterMk cId="2470326156" sldId="2147483722"/>
            <pc:sldLayoutMk cId="1052972459" sldId="2147483737"/>
          </pc:sldLayoutMkLst>
          <pc:spChg chg="mod">
            <ac:chgData name="Matthew Curtis" userId="84429868-f237-4f5b-874a-7f2099f8a3f1" providerId="ADAL" clId="{91A5CFF7-3157-2742-B3E7-7C5577748005}" dt="2021-02-01T13:26:24.579" v="6" actId="207"/>
            <ac:spMkLst>
              <pc:docMk/>
              <pc:sldMasterMk cId="2470326156" sldId="2147483722"/>
              <pc:sldLayoutMk cId="1052972459" sldId="2147483737"/>
              <ac:spMk id="5" creationId="{1ECB1CD5-E6B9-EC47-BF2A-42EE9DC2073B}"/>
            </ac:spMkLst>
          </pc:spChg>
          <pc:spChg chg="mod">
            <ac:chgData name="Matthew Curtis" userId="84429868-f237-4f5b-874a-7f2099f8a3f1" providerId="ADAL" clId="{91A5CFF7-3157-2742-B3E7-7C5577748005}" dt="2021-02-01T13:26:24.579" v="6" actId="207"/>
            <ac:spMkLst>
              <pc:docMk/>
              <pc:sldMasterMk cId="2470326156" sldId="2147483722"/>
              <pc:sldLayoutMk cId="1052972459" sldId="2147483737"/>
              <ac:spMk id="7" creationId="{1FE0B981-BE59-B84E-9225-D424FC3D0BE5}"/>
            </ac:spMkLst>
          </pc:spChg>
          <pc:picChg chg="add mod">
            <ac:chgData name="Matthew Curtis" userId="84429868-f237-4f5b-874a-7f2099f8a3f1" providerId="ADAL" clId="{91A5CFF7-3157-2742-B3E7-7C5577748005}" dt="2021-02-01T13:28:42.049" v="82" actId="688"/>
            <ac:picMkLst>
              <pc:docMk/>
              <pc:sldMasterMk cId="2470326156" sldId="2147483722"/>
              <pc:sldLayoutMk cId="1052972459" sldId="2147483737"/>
              <ac:picMk id="6" creationId="{54321BFB-A296-7243-BE2D-C1770B4E12DD}"/>
            </ac:picMkLst>
          </pc:picChg>
          <pc:picChg chg="del">
            <ac:chgData name="Matthew Curtis" userId="84429868-f237-4f5b-874a-7f2099f8a3f1" providerId="ADAL" clId="{91A5CFF7-3157-2742-B3E7-7C5577748005}" dt="2021-02-01T13:28:38.987" v="80" actId="478"/>
            <ac:picMkLst>
              <pc:docMk/>
              <pc:sldMasterMk cId="2470326156" sldId="2147483722"/>
              <pc:sldLayoutMk cId="1052972459" sldId="2147483737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1A5CFF7-3157-2742-B3E7-7C5577748005}" dt="2021-02-01T13:28:49.058" v="85" actId="688"/>
          <pc:sldLayoutMkLst>
            <pc:docMk/>
            <pc:sldMasterMk cId="2470326156" sldId="2147483722"/>
            <pc:sldLayoutMk cId="2805217787" sldId="2147483738"/>
          </pc:sldLayoutMkLst>
          <pc:spChg chg="mod">
            <ac:chgData name="Matthew Curtis" userId="84429868-f237-4f5b-874a-7f2099f8a3f1" providerId="ADAL" clId="{91A5CFF7-3157-2742-B3E7-7C5577748005}" dt="2021-02-01T13:26:30.653" v="7" actId="207"/>
            <ac:spMkLst>
              <pc:docMk/>
              <pc:sldMasterMk cId="2470326156" sldId="2147483722"/>
              <pc:sldLayoutMk cId="2805217787" sldId="2147483738"/>
              <ac:spMk id="5" creationId="{D1E71808-1FEE-294F-B101-C0705E112B02}"/>
            </ac:spMkLst>
          </pc:spChg>
          <pc:spChg chg="mod">
            <ac:chgData name="Matthew Curtis" userId="84429868-f237-4f5b-874a-7f2099f8a3f1" providerId="ADAL" clId="{91A5CFF7-3157-2742-B3E7-7C5577748005}" dt="2021-02-01T13:26:30.653" v="7" actId="207"/>
            <ac:spMkLst>
              <pc:docMk/>
              <pc:sldMasterMk cId="2470326156" sldId="2147483722"/>
              <pc:sldLayoutMk cId="2805217787" sldId="2147483738"/>
              <ac:spMk id="7" creationId="{C33152DD-9AA5-F74C-B122-5F34EBDDC302}"/>
            </ac:spMkLst>
          </pc:spChg>
          <pc:picChg chg="add mod">
            <ac:chgData name="Matthew Curtis" userId="84429868-f237-4f5b-874a-7f2099f8a3f1" providerId="ADAL" clId="{91A5CFF7-3157-2742-B3E7-7C5577748005}" dt="2021-02-01T13:28:49.058" v="85" actId="688"/>
            <ac:picMkLst>
              <pc:docMk/>
              <pc:sldMasterMk cId="2470326156" sldId="2147483722"/>
              <pc:sldLayoutMk cId="2805217787" sldId="2147483738"/>
              <ac:picMk id="6" creationId="{99429E88-9269-7646-AADF-D0A956DC4FE0}"/>
            </ac:picMkLst>
          </pc:picChg>
          <pc:picChg chg="del">
            <ac:chgData name="Matthew Curtis" userId="84429868-f237-4f5b-874a-7f2099f8a3f1" providerId="ADAL" clId="{91A5CFF7-3157-2742-B3E7-7C5577748005}" dt="2021-02-01T13:28:45.871" v="83" actId="478"/>
            <ac:picMkLst>
              <pc:docMk/>
              <pc:sldMasterMk cId="2470326156" sldId="2147483722"/>
              <pc:sldLayoutMk cId="2805217787" sldId="2147483738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91A5CFF7-3157-2742-B3E7-7C5577748005}" dt="2021-02-01T13:29:20.735" v="107" actId="1035"/>
          <pc:sldLayoutMkLst>
            <pc:docMk/>
            <pc:sldMasterMk cId="2470326156" sldId="2147483722"/>
            <pc:sldLayoutMk cId="3385658544" sldId="2147483739"/>
          </pc:sldLayoutMkLst>
          <pc:spChg chg="mod">
            <ac:chgData name="Matthew Curtis" userId="84429868-f237-4f5b-874a-7f2099f8a3f1" providerId="ADAL" clId="{91A5CFF7-3157-2742-B3E7-7C5577748005}" dt="2021-02-01T13:26:34.805" v="8" actId="207"/>
            <ac:spMkLst>
              <pc:docMk/>
              <pc:sldMasterMk cId="2470326156" sldId="2147483722"/>
              <pc:sldLayoutMk cId="3385658544" sldId="2147483739"/>
              <ac:spMk id="7" creationId="{8740EF21-AE77-3845-9878-62E3715299CB}"/>
            </ac:spMkLst>
          </pc:spChg>
          <pc:spChg chg="mod">
            <ac:chgData name="Matthew Curtis" userId="84429868-f237-4f5b-874a-7f2099f8a3f1" providerId="ADAL" clId="{91A5CFF7-3157-2742-B3E7-7C5577748005}" dt="2021-02-01T13:26:34.805" v="8" actId="207"/>
            <ac:spMkLst>
              <pc:docMk/>
              <pc:sldMasterMk cId="2470326156" sldId="2147483722"/>
              <pc:sldLayoutMk cId="3385658544" sldId="2147483739"/>
              <ac:spMk id="8" creationId="{B83CA39B-A642-2649-8747-8A16B051A3BA}"/>
            </ac:spMkLst>
          </pc:spChg>
          <pc:picChg chg="add mod">
            <ac:chgData name="Matthew Curtis" userId="84429868-f237-4f5b-874a-7f2099f8a3f1" providerId="ADAL" clId="{91A5CFF7-3157-2742-B3E7-7C5577748005}" dt="2021-02-01T13:29:20.735" v="107" actId="1035"/>
            <ac:picMkLst>
              <pc:docMk/>
              <pc:sldMasterMk cId="2470326156" sldId="2147483722"/>
              <pc:sldLayoutMk cId="3385658544" sldId="2147483739"/>
              <ac:picMk id="2" creationId="{48DAB672-D168-2941-BC8F-259990FA0063}"/>
            </ac:picMkLst>
          </pc:picChg>
          <pc:picChg chg="del mod">
            <ac:chgData name="Matthew Curtis" userId="84429868-f237-4f5b-874a-7f2099f8a3f1" providerId="ADAL" clId="{91A5CFF7-3157-2742-B3E7-7C5577748005}" dt="2021-02-01T13:29:17.517" v="99" actId="478"/>
            <ac:picMkLst>
              <pc:docMk/>
              <pc:sldMasterMk cId="2470326156" sldId="2147483722"/>
              <pc:sldLayoutMk cId="3385658544" sldId="2147483739"/>
              <ac:picMk id="6" creationId="{08E0D395-4E53-DB4B-80FC-6C0823C57C53}"/>
            </ac:picMkLst>
          </pc:picChg>
        </pc:sldLayoutChg>
      </pc:sldMasterChg>
    </pc:docChg>
  </pc:docChgLst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94D282-9242-0E47-97BD-08654213D5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50941" y="6019778"/>
            <a:ext cx="5806924" cy="7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A3ED99-E1A8-254C-B7DC-F29A95B6AF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0941" y="6019778"/>
            <a:ext cx="5806924" cy="7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87D002-3D1C-3549-BDC6-BD80E65808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0941" y="6019778"/>
            <a:ext cx="5806924" cy="7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321BFB-A296-7243-BE2D-C1770B4E12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50941" y="6019778"/>
            <a:ext cx="5806924" cy="7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29E88-9269-7646-AADF-D0A956DC4F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0941" y="6019778"/>
            <a:ext cx="5806924" cy="74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DAB672-D168-2941-BC8F-259990FA00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9" y="6572382"/>
            <a:ext cx="6642000" cy="66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4EDCAA-3E6E-46B6-B203-B657CB67805B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4ad138b4-2b68-4b70-945d-07f8f18b1c9a"/>
    <ds:schemaRef ds:uri="http://purl.org/dc/dcmitype/"/>
    <ds:schemaRef ds:uri="3c474641-ec36-472f-b125-6b1b0910eaa4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37</cp:revision>
  <dcterms:created xsi:type="dcterms:W3CDTF">2020-01-21T15:23:38Z</dcterms:created>
  <dcterms:modified xsi:type="dcterms:W3CDTF">2021-02-01T13:29:32Z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