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sldIdLst>
    <p:sldId id="277" r:id="rId5"/>
    <p:sldId id="278" r:id="rId6"/>
    <p:sldId id="279" r:id="rId7"/>
    <p:sldId id="280" r:id="rId8"/>
    <p:sldId id="281" r:id="rId9"/>
    <p:sldId id="282" r:id="rId10"/>
    <p:sldId id="283" r:id="rId11"/>
  </p:sldIdLst>
  <p:sldSz cx="21599525" cy="30492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798A7D-D9CC-0943-9250-BE8EB2254325}" v="3" dt="2021-01-08T11:52:59.685"/>
    <p1510:client id="{961402D2-44E1-1842-B819-F8752B6C76ED}" v="3" dt="2021-01-08T14:02:47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78"/>
    <p:restoredTop sz="94694"/>
  </p:normalViewPr>
  <p:slideViewPr>
    <p:cSldViewPr snapToGrid="0" snapToObjects="1">
      <p:cViewPr varScale="1">
        <p:scale>
          <a:sx n="26" d="100"/>
          <a:sy n="26" d="100"/>
        </p:scale>
        <p:origin x="284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Curtis" userId="84429868-f237-4f5b-874a-7f2099f8a3f1" providerId="ADAL" clId="{66798A7D-D9CC-0943-9250-BE8EB2254325}"/>
    <pc:docChg chg="undo custSel addSld delSld modSld modMainMaster">
      <pc:chgData name="Matthew Curtis" userId="84429868-f237-4f5b-874a-7f2099f8a3f1" providerId="ADAL" clId="{66798A7D-D9CC-0943-9250-BE8EB2254325}" dt="2021-01-08T13:20:35.235" v="35" actId="2696"/>
      <pc:docMkLst>
        <pc:docMk/>
      </pc:docMkLst>
      <pc:sldChg chg="modSp del mod">
        <pc:chgData name="Matthew Curtis" userId="84429868-f237-4f5b-874a-7f2099f8a3f1" providerId="ADAL" clId="{66798A7D-D9CC-0943-9250-BE8EB2254325}" dt="2021-01-08T13:20:35.235" v="35" actId="2696"/>
        <pc:sldMkLst>
          <pc:docMk/>
          <pc:sldMk cId="2336978781" sldId="262"/>
        </pc:sldMkLst>
        <pc:spChg chg="mod">
          <ac:chgData name="Matthew Curtis" userId="84429868-f237-4f5b-874a-7f2099f8a3f1" providerId="ADAL" clId="{66798A7D-D9CC-0943-9250-BE8EB2254325}" dt="2021-01-08T13:19:33.565" v="4" actId="1076"/>
          <ac:spMkLst>
            <pc:docMk/>
            <pc:sldMk cId="2336978781" sldId="262"/>
            <ac:spMk id="3" creationId="{78C0CF83-811F-304A-8A24-0DEFC9E2DE6F}"/>
          </ac:spMkLst>
        </pc:spChg>
      </pc:sldChg>
      <pc:sldChg chg="del">
        <pc:chgData name="Matthew Curtis" userId="84429868-f237-4f5b-874a-7f2099f8a3f1" providerId="ADAL" clId="{66798A7D-D9CC-0943-9250-BE8EB2254325}" dt="2021-01-08T13:20:35.235" v="35" actId="2696"/>
        <pc:sldMkLst>
          <pc:docMk/>
          <pc:sldMk cId="1544887115" sldId="263"/>
        </pc:sldMkLst>
      </pc:sldChg>
      <pc:sldChg chg="del">
        <pc:chgData name="Matthew Curtis" userId="84429868-f237-4f5b-874a-7f2099f8a3f1" providerId="ADAL" clId="{66798A7D-D9CC-0943-9250-BE8EB2254325}" dt="2021-01-08T13:20:35.235" v="35" actId="2696"/>
        <pc:sldMkLst>
          <pc:docMk/>
          <pc:sldMk cId="2280275744" sldId="264"/>
        </pc:sldMkLst>
      </pc:sldChg>
      <pc:sldChg chg="del">
        <pc:chgData name="Matthew Curtis" userId="84429868-f237-4f5b-874a-7f2099f8a3f1" providerId="ADAL" clId="{66798A7D-D9CC-0943-9250-BE8EB2254325}" dt="2021-01-08T13:20:35.235" v="35" actId="2696"/>
        <pc:sldMkLst>
          <pc:docMk/>
          <pc:sldMk cId="3909827527" sldId="265"/>
        </pc:sldMkLst>
      </pc:sldChg>
      <pc:sldChg chg="del">
        <pc:chgData name="Matthew Curtis" userId="84429868-f237-4f5b-874a-7f2099f8a3f1" providerId="ADAL" clId="{66798A7D-D9CC-0943-9250-BE8EB2254325}" dt="2021-01-08T13:20:35.235" v="35" actId="2696"/>
        <pc:sldMkLst>
          <pc:docMk/>
          <pc:sldMk cId="3509565856" sldId="266"/>
        </pc:sldMkLst>
      </pc:sldChg>
      <pc:sldChg chg="del">
        <pc:chgData name="Matthew Curtis" userId="84429868-f237-4f5b-874a-7f2099f8a3f1" providerId="ADAL" clId="{66798A7D-D9CC-0943-9250-BE8EB2254325}" dt="2021-01-08T13:20:35.235" v="35" actId="2696"/>
        <pc:sldMkLst>
          <pc:docMk/>
          <pc:sldMk cId="2905815420" sldId="268"/>
        </pc:sldMkLst>
      </pc:sldChg>
      <pc:sldChg chg="del">
        <pc:chgData name="Matthew Curtis" userId="84429868-f237-4f5b-874a-7f2099f8a3f1" providerId="ADAL" clId="{66798A7D-D9CC-0943-9250-BE8EB2254325}" dt="2021-01-08T13:20:35.235" v="35" actId="2696"/>
        <pc:sldMkLst>
          <pc:docMk/>
          <pc:sldMk cId="4267554590" sldId="269"/>
        </pc:sldMkLst>
      </pc:sldChg>
      <pc:sldChg chg="new">
        <pc:chgData name="Matthew Curtis" userId="84429868-f237-4f5b-874a-7f2099f8a3f1" providerId="ADAL" clId="{66798A7D-D9CC-0943-9250-BE8EB2254325}" dt="2021-01-08T13:20:21.780" v="28" actId="680"/>
        <pc:sldMkLst>
          <pc:docMk/>
          <pc:sldMk cId="923994593" sldId="270"/>
        </pc:sldMkLst>
      </pc:sldChg>
      <pc:sldChg chg="new">
        <pc:chgData name="Matthew Curtis" userId="84429868-f237-4f5b-874a-7f2099f8a3f1" providerId="ADAL" clId="{66798A7D-D9CC-0943-9250-BE8EB2254325}" dt="2021-01-08T13:20:23.017" v="29" actId="680"/>
        <pc:sldMkLst>
          <pc:docMk/>
          <pc:sldMk cId="2620007838" sldId="271"/>
        </pc:sldMkLst>
      </pc:sldChg>
      <pc:sldChg chg="new">
        <pc:chgData name="Matthew Curtis" userId="84429868-f237-4f5b-874a-7f2099f8a3f1" providerId="ADAL" clId="{66798A7D-D9CC-0943-9250-BE8EB2254325}" dt="2021-01-08T13:20:24.210" v="30" actId="680"/>
        <pc:sldMkLst>
          <pc:docMk/>
          <pc:sldMk cId="3884056214" sldId="272"/>
        </pc:sldMkLst>
      </pc:sldChg>
      <pc:sldChg chg="new">
        <pc:chgData name="Matthew Curtis" userId="84429868-f237-4f5b-874a-7f2099f8a3f1" providerId="ADAL" clId="{66798A7D-D9CC-0943-9250-BE8EB2254325}" dt="2021-01-08T13:20:25.796" v="31" actId="680"/>
        <pc:sldMkLst>
          <pc:docMk/>
          <pc:sldMk cId="555896777" sldId="273"/>
        </pc:sldMkLst>
      </pc:sldChg>
      <pc:sldChg chg="new">
        <pc:chgData name="Matthew Curtis" userId="84429868-f237-4f5b-874a-7f2099f8a3f1" providerId="ADAL" clId="{66798A7D-D9CC-0943-9250-BE8EB2254325}" dt="2021-01-08T13:20:27.934" v="32" actId="680"/>
        <pc:sldMkLst>
          <pc:docMk/>
          <pc:sldMk cId="1489241724" sldId="274"/>
        </pc:sldMkLst>
      </pc:sldChg>
      <pc:sldChg chg="new">
        <pc:chgData name="Matthew Curtis" userId="84429868-f237-4f5b-874a-7f2099f8a3f1" providerId="ADAL" clId="{66798A7D-D9CC-0943-9250-BE8EB2254325}" dt="2021-01-08T13:20:29.632" v="33" actId="680"/>
        <pc:sldMkLst>
          <pc:docMk/>
          <pc:sldMk cId="491579030" sldId="275"/>
        </pc:sldMkLst>
      </pc:sldChg>
      <pc:sldChg chg="new">
        <pc:chgData name="Matthew Curtis" userId="84429868-f237-4f5b-874a-7f2099f8a3f1" providerId="ADAL" clId="{66798A7D-D9CC-0943-9250-BE8EB2254325}" dt="2021-01-08T13:20:31.353" v="34" actId="680"/>
        <pc:sldMkLst>
          <pc:docMk/>
          <pc:sldMk cId="1832235317" sldId="276"/>
        </pc:sldMkLst>
      </pc:sldChg>
      <pc:sldMasterChg chg="setBg modSldLayout">
        <pc:chgData name="Matthew Curtis" userId="84429868-f237-4f5b-874a-7f2099f8a3f1" providerId="ADAL" clId="{66798A7D-D9CC-0943-9250-BE8EB2254325}" dt="2021-01-08T13:20:16.304" v="27"/>
        <pc:sldMasterMkLst>
          <pc:docMk/>
          <pc:sldMasterMk cId="141854310" sldId="2147483667"/>
        </pc:sldMasterMkLst>
        <pc:sldLayoutChg chg="modSp mod setBg">
          <pc:chgData name="Matthew Curtis" userId="84429868-f237-4f5b-874a-7f2099f8a3f1" providerId="ADAL" clId="{66798A7D-D9CC-0943-9250-BE8EB2254325}" dt="2021-01-08T13:19:51.802" v="15" actId="1076"/>
          <pc:sldLayoutMkLst>
            <pc:docMk/>
            <pc:sldMasterMk cId="141854310" sldId="2147483667"/>
            <pc:sldLayoutMk cId="1388288775" sldId="2147483679"/>
          </pc:sldLayoutMkLst>
          <pc:spChg chg="mod">
            <ac:chgData name="Matthew Curtis" userId="84429868-f237-4f5b-874a-7f2099f8a3f1" providerId="ADAL" clId="{66798A7D-D9CC-0943-9250-BE8EB2254325}" dt="2021-01-08T13:19:51.802" v="15" actId="1076"/>
            <ac:spMkLst>
              <pc:docMk/>
              <pc:sldMasterMk cId="141854310" sldId="2147483667"/>
              <pc:sldLayoutMk cId="1388288775" sldId="2147483679"/>
              <ac:spMk id="20" creationId="{09B7A1A0-C485-954B-B518-2B11C4B8C38B}"/>
            </ac:spMkLst>
          </pc:spChg>
        </pc:sldLayoutChg>
        <pc:sldLayoutChg chg="addSp delSp modSp mod setBg">
          <pc:chgData name="Matthew Curtis" userId="84429868-f237-4f5b-874a-7f2099f8a3f1" providerId="ADAL" clId="{66798A7D-D9CC-0943-9250-BE8EB2254325}" dt="2021-01-08T13:19:57.771" v="17"/>
          <pc:sldLayoutMkLst>
            <pc:docMk/>
            <pc:sldMasterMk cId="141854310" sldId="2147483667"/>
            <pc:sldLayoutMk cId="3156542843" sldId="2147483680"/>
          </pc:sldLayoutMkLst>
          <pc:spChg chg="del">
            <ac:chgData name="Matthew Curtis" userId="84429868-f237-4f5b-874a-7f2099f8a3f1" providerId="ADAL" clId="{66798A7D-D9CC-0943-9250-BE8EB2254325}" dt="2021-01-08T13:19:57.488" v="16" actId="478"/>
            <ac:spMkLst>
              <pc:docMk/>
              <pc:sldMasterMk cId="141854310" sldId="2147483667"/>
              <pc:sldLayoutMk cId="3156542843" sldId="2147483680"/>
              <ac:spMk id="5" creationId="{569A0521-3533-F947-8D45-F9830BAADD47}"/>
            </ac:spMkLst>
          </pc:spChg>
          <pc:spChg chg="add mod">
            <ac:chgData name="Matthew Curtis" userId="84429868-f237-4f5b-874a-7f2099f8a3f1" providerId="ADAL" clId="{66798A7D-D9CC-0943-9250-BE8EB2254325}" dt="2021-01-08T13:19:57.771" v="17"/>
            <ac:spMkLst>
              <pc:docMk/>
              <pc:sldMasterMk cId="141854310" sldId="2147483667"/>
              <pc:sldLayoutMk cId="3156542843" sldId="2147483680"/>
              <ac:spMk id="6" creationId="{59F8773F-CF67-454D-9A33-8D660501CBBD}"/>
            </ac:spMkLst>
          </pc:spChg>
        </pc:sldLayoutChg>
        <pc:sldLayoutChg chg="addSp delSp modSp mod setBg">
          <pc:chgData name="Matthew Curtis" userId="84429868-f237-4f5b-874a-7f2099f8a3f1" providerId="ADAL" clId="{66798A7D-D9CC-0943-9250-BE8EB2254325}" dt="2021-01-08T13:20:00.666" v="19"/>
          <pc:sldLayoutMkLst>
            <pc:docMk/>
            <pc:sldMasterMk cId="141854310" sldId="2147483667"/>
            <pc:sldLayoutMk cId="222179287" sldId="2147483681"/>
          </pc:sldLayoutMkLst>
          <pc:spChg chg="del">
            <ac:chgData name="Matthew Curtis" userId="84429868-f237-4f5b-874a-7f2099f8a3f1" providerId="ADAL" clId="{66798A7D-D9CC-0943-9250-BE8EB2254325}" dt="2021-01-08T13:20:00.346" v="18" actId="478"/>
            <ac:spMkLst>
              <pc:docMk/>
              <pc:sldMasterMk cId="141854310" sldId="2147483667"/>
              <pc:sldLayoutMk cId="222179287" sldId="2147483681"/>
              <ac:spMk id="5" creationId="{255EA132-38C5-8647-914A-88F2EC1E8645}"/>
            </ac:spMkLst>
          </pc:spChg>
          <pc:spChg chg="add mod">
            <ac:chgData name="Matthew Curtis" userId="84429868-f237-4f5b-874a-7f2099f8a3f1" providerId="ADAL" clId="{66798A7D-D9CC-0943-9250-BE8EB2254325}" dt="2021-01-08T13:20:00.666" v="19"/>
            <ac:spMkLst>
              <pc:docMk/>
              <pc:sldMasterMk cId="141854310" sldId="2147483667"/>
              <pc:sldLayoutMk cId="222179287" sldId="2147483681"/>
              <ac:spMk id="6" creationId="{DDFDADEF-3C1D-C644-94BC-3188B7549C80}"/>
            </ac:spMkLst>
          </pc:spChg>
        </pc:sldLayoutChg>
        <pc:sldLayoutChg chg="addSp delSp modSp mod setBg">
          <pc:chgData name="Matthew Curtis" userId="84429868-f237-4f5b-874a-7f2099f8a3f1" providerId="ADAL" clId="{66798A7D-D9CC-0943-9250-BE8EB2254325}" dt="2021-01-08T13:20:04.503" v="21"/>
          <pc:sldLayoutMkLst>
            <pc:docMk/>
            <pc:sldMasterMk cId="141854310" sldId="2147483667"/>
            <pc:sldLayoutMk cId="2725922002" sldId="2147483682"/>
          </pc:sldLayoutMkLst>
          <pc:spChg chg="del">
            <ac:chgData name="Matthew Curtis" userId="84429868-f237-4f5b-874a-7f2099f8a3f1" providerId="ADAL" clId="{66798A7D-D9CC-0943-9250-BE8EB2254325}" dt="2021-01-08T13:20:04.148" v="20" actId="478"/>
            <ac:spMkLst>
              <pc:docMk/>
              <pc:sldMasterMk cId="141854310" sldId="2147483667"/>
              <pc:sldLayoutMk cId="2725922002" sldId="2147483682"/>
              <ac:spMk id="5" creationId="{C6B62276-13DD-A547-B42A-72E2E66810CD}"/>
            </ac:spMkLst>
          </pc:spChg>
          <pc:spChg chg="add mod">
            <ac:chgData name="Matthew Curtis" userId="84429868-f237-4f5b-874a-7f2099f8a3f1" providerId="ADAL" clId="{66798A7D-D9CC-0943-9250-BE8EB2254325}" dt="2021-01-08T13:20:04.503" v="21"/>
            <ac:spMkLst>
              <pc:docMk/>
              <pc:sldMasterMk cId="141854310" sldId="2147483667"/>
              <pc:sldLayoutMk cId="2725922002" sldId="2147483682"/>
              <ac:spMk id="6" creationId="{D0F24B82-C068-0F4F-8DC1-9F0998AF227C}"/>
            </ac:spMkLst>
          </pc:spChg>
        </pc:sldLayoutChg>
        <pc:sldLayoutChg chg="addSp delSp modSp mod setBg">
          <pc:chgData name="Matthew Curtis" userId="84429868-f237-4f5b-874a-7f2099f8a3f1" providerId="ADAL" clId="{66798A7D-D9CC-0943-9250-BE8EB2254325}" dt="2021-01-08T13:20:08.185" v="23"/>
          <pc:sldLayoutMkLst>
            <pc:docMk/>
            <pc:sldMasterMk cId="141854310" sldId="2147483667"/>
            <pc:sldLayoutMk cId="3138323055" sldId="2147483683"/>
          </pc:sldLayoutMkLst>
          <pc:spChg chg="del">
            <ac:chgData name="Matthew Curtis" userId="84429868-f237-4f5b-874a-7f2099f8a3f1" providerId="ADAL" clId="{66798A7D-D9CC-0943-9250-BE8EB2254325}" dt="2021-01-08T13:20:07.883" v="22" actId="478"/>
            <ac:spMkLst>
              <pc:docMk/>
              <pc:sldMasterMk cId="141854310" sldId="2147483667"/>
              <pc:sldLayoutMk cId="3138323055" sldId="2147483683"/>
              <ac:spMk id="5" creationId="{A628BA18-F9A1-7A45-ADFE-A751BBD9E9F8}"/>
            </ac:spMkLst>
          </pc:spChg>
          <pc:spChg chg="add mod">
            <ac:chgData name="Matthew Curtis" userId="84429868-f237-4f5b-874a-7f2099f8a3f1" providerId="ADAL" clId="{66798A7D-D9CC-0943-9250-BE8EB2254325}" dt="2021-01-08T13:20:08.185" v="23"/>
            <ac:spMkLst>
              <pc:docMk/>
              <pc:sldMasterMk cId="141854310" sldId="2147483667"/>
              <pc:sldLayoutMk cId="3138323055" sldId="2147483683"/>
              <ac:spMk id="6" creationId="{296F921B-D9C2-B442-8A1E-B2B1D52EE1BE}"/>
            </ac:spMkLst>
          </pc:spChg>
        </pc:sldLayoutChg>
        <pc:sldLayoutChg chg="addSp delSp modSp mod setBg">
          <pc:chgData name="Matthew Curtis" userId="84429868-f237-4f5b-874a-7f2099f8a3f1" providerId="ADAL" clId="{66798A7D-D9CC-0943-9250-BE8EB2254325}" dt="2021-01-08T13:20:13.065" v="25"/>
          <pc:sldLayoutMkLst>
            <pc:docMk/>
            <pc:sldMasterMk cId="141854310" sldId="2147483667"/>
            <pc:sldLayoutMk cId="960380402" sldId="2147483684"/>
          </pc:sldLayoutMkLst>
          <pc:spChg chg="add mod">
            <ac:chgData name="Matthew Curtis" userId="84429868-f237-4f5b-874a-7f2099f8a3f1" providerId="ADAL" clId="{66798A7D-D9CC-0943-9250-BE8EB2254325}" dt="2021-01-08T13:20:13.065" v="25"/>
            <ac:spMkLst>
              <pc:docMk/>
              <pc:sldMasterMk cId="141854310" sldId="2147483667"/>
              <pc:sldLayoutMk cId="960380402" sldId="2147483684"/>
              <ac:spMk id="5" creationId="{1EB08E2F-DADD-8143-9A51-89F5D5E48190}"/>
            </ac:spMkLst>
          </pc:spChg>
          <pc:spChg chg="del">
            <ac:chgData name="Matthew Curtis" userId="84429868-f237-4f5b-874a-7f2099f8a3f1" providerId="ADAL" clId="{66798A7D-D9CC-0943-9250-BE8EB2254325}" dt="2021-01-08T13:20:12.731" v="24" actId="478"/>
            <ac:spMkLst>
              <pc:docMk/>
              <pc:sldMasterMk cId="141854310" sldId="2147483667"/>
              <pc:sldLayoutMk cId="960380402" sldId="2147483684"/>
              <ac:spMk id="7" creationId="{54AF727A-FA46-B744-A615-84170E768FB8}"/>
            </ac:spMkLst>
          </pc:spChg>
        </pc:sldLayoutChg>
        <pc:sldLayoutChg chg="addSp delSp modSp mod setBg">
          <pc:chgData name="Matthew Curtis" userId="84429868-f237-4f5b-874a-7f2099f8a3f1" providerId="ADAL" clId="{66798A7D-D9CC-0943-9250-BE8EB2254325}" dt="2021-01-08T13:20:16.304" v="27"/>
          <pc:sldLayoutMkLst>
            <pc:docMk/>
            <pc:sldMasterMk cId="506414279" sldId="2147483686"/>
            <pc:sldLayoutMk cId="2161528860" sldId="2147483685"/>
          </pc:sldLayoutMkLst>
          <pc:spChg chg="add mod">
            <ac:chgData name="Matthew Curtis" userId="84429868-f237-4f5b-874a-7f2099f8a3f1" providerId="ADAL" clId="{66798A7D-D9CC-0943-9250-BE8EB2254325}" dt="2021-01-08T13:20:16.304" v="27"/>
            <ac:spMkLst>
              <pc:docMk/>
              <pc:sldMasterMk cId="506414279" sldId="2147483686"/>
              <pc:sldLayoutMk cId="2161528860" sldId="2147483685"/>
              <ac:spMk id="4" creationId="{EB70CDBB-EFB1-FE49-AA91-828E16C243DB}"/>
            </ac:spMkLst>
          </pc:spChg>
          <pc:spChg chg="del">
            <ac:chgData name="Matthew Curtis" userId="84429868-f237-4f5b-874a-7f2099f8a3f1" providerId="ADAL" clId="{66798A7D-D9CC-0943-9250-BE8EB2254325}" dt="2021-01-08T13:20:15.960" v="26" actId="478"/>
            <ac:spMkLst>
              <pc:docMk/>
              <pc:sldMasterMk cId="506414279" sldId="2147483686"/>
              <pc:sldLayoutMk cId="2161528860" sldId="2147483685"/>
              <ac:spMk id="7" creationId="{54AF727A-FA46-B744-A615-84170E768FB8}"/>
            </ac:spMkLst>
          </pc:spChg>
        </pc:sldLayoutChg>
      </pc:sldMasterChg>
    </pc:docChg>
  </pc:docChgLst>
  <pc:docChgLst>
    <pc:chgData name="Matthew Curtis" userId="84429868-f237-4f5b-874a-7f2099f8a3f1" providerId="ADAL" clId="{961402D2-44E1-1842-B819-F8752B6C76ED}"/>
    <pc:docChg chg="modMainMaster">
      <pc:chgData name="Matthew Curtis" userId="84429868-f237-4f5b-874a-7f2099f8a3f1" providerId="ADAL" clId="{961402D2-44E1-1842-B819-F8752B6C76ED}" dt="2021-01-08T14:02:47.444" v="2"/>
      <pc:docMkLst>
        <pc:docMk/>
      </pc:docMkLst>
      <pc:sldMasterChg chg="setBg modSldLayout">
        <pc:chgData name="Matthew Curtis" userId="84429868-f237-4f5b-874a-7f2099f8a3f1" providerId="ADAL" clId="{961402D2-44E1-1842-B819-F8752B6C76ED}" dt="2021-01-08T14:02:47.444" v="2"/>
        <pc:sldMasterMkLst>
          <pc:docMk/>
          <pc:sldMasterMk cId="141854310" sldId="2147483667"/>
        </pc:sldMasterMkLst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141854310" sldId="2147483667"/>
            <pc:sldLayoutMk cId="1388288775" sldId="2147483679"/>
          </pc:sldLayoutMkLst>
        </pc:sldLayoutChg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141854310" sldId="2147483667"/>
            <pc:sldLayoutMk cId="3156542843" sldId="2147483680"/>
          </pc:sldLayoutMkLst>
        </pc:sldLayoutChg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141854310" sldId="2147483667"/>
            <pc:sldLayoutMk cId="222179287" sldId="2147483681"/>
          </pc:sldLayoutMkLst>
        </pc:sldLayoutChg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141854310" sldId="2147483667"/>
            <pc:sldLayoutMk cId="2725922002" sldId="2147483682"/>
          </pc:sldLayoutMkLst>
        </pc:sldLayoutChg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141854310" sldId="2147483667"/>
            <pc:sldLayoutMk cId="3138323055" sldId="2147483683"/>
          </pc:sldLayoutMkLst>
        </pc:sldLayoutChg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141854310" sldId="2147483667"/>
            <pc:sldLayoutMk cId="960380402" sldId="2147483684"/>
          </pc:sldLayoutMkLst>
        </pc:sldLayoutChg>
        <pc:sldLayoutChg chg="setBg">
          <pc:chgData name="Matthew Curtis" userId="84429868-f237-4f5b-874a-7f2099f8a3f1" providerId="ADAL" clId="{961402D2-44E1-1842-B819-F8752B6C76ED}" dt="2021-01-08T14:02:47.444" v="2"/>
          <pc:sldLayoutMkLst>
            <pc:docMk/>
            <pc:sldMasterMk cId="506414279" sldId="2147483686"/>
            <pc:sldLayoutMk cId="2161528860" sldId="2147483685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w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9225" y="11959052"/>
            <a:ext cx="11501075" cy="14814151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9B7A1A0-C485-954B-B518-2B11C4B8C3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5466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5027846" y="11986488"/>
            <a:ext cx="11543833" cy="1475928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7B87A91-1B27-7C4C-81EC-9E203AFD46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029C6FF7-D670-9B41-8B51-9FAFADCE08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795637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5027846" y="11986488"/>
            <a:ext cx="11543833" cy="1475928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56A199C-3705-E148-8236-CF0D631817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438BBB2C-2642-4D42-B25A-DB83145F3E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3712093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war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900000">
            <a:off x="5049225" y="11959052"/>
            <a:ext cx="11501075" cy="1481415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C8F10E9-CFAB-5E4F-83D2-ABF01A9146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22C62379-F157-5246-BCCD-F2E5CC2139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2241512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war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5027846" y="11986488"/>
            <a:ext cx="11543833" cy="1475928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4BA6DD5-F556-8E4C-AC1E-D0708CE970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5D0C3891-B93A-9A49-A135-3A3E12D2DE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3209193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E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E0D395-4E53-DB4B-80FC-6C0823C57C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20113" y="13068563"/>
            <a:ext cx="13159300" cy="1320822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CCCC871-080E-D145-A63F-331098603CE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No Entry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59BE8A7E-69CA-594C-AD84-928343EC33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3926646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 E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BAB08CB-C4D8-9A41-BBF6-1166C4C9DD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6344" y="5725550"/>
            <a:ext cx="18706838" cy="4934714"/>
          </a:xfrm>
        </p:spPr>
        <p:txBody>
          <a:bodyPr anchor="ctr" anchorCtr="0">
            <a:normAutofit/>
          </a:bodyPr>
          <a:lstStyle>
            <a:lvl1pPr algn="ctr">
              <a:lnSpc>
                <a:spcPts val="21014"/>
              </a:lnSpc>
              <a:defRPr sz="21014" b="1" i="0" spc="-10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D2D1BEE2-6099-6D4D-AEF4-029CD50689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83686" y="1194949"/>
            <a:ext cx="10869496" cy="2756486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10507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2161528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1623461"/>
            <a:ext cx="18629590" cy="58938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8117270"/>
            <a:ext cx="18629590" cy="19347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28262222"/>
            <a:ext cx="4859893" cy="16234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F21BC-ED44-9044-99CD-898731B4C27E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28262222"/>
            <a:ext cx="7289840" cy="16234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28262222"/>
            <a:ext cx="4859893" cy="16234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1F67E-F30F-364D-ABA7-804C2F63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1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685" r:id="rId7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28EE3-E20A-D74D-B39F-BB2E94065C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F21B3-1B1E-844B-BEC3-4CC502290F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96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72077-7A87-CF49-8587-6B983A1A6F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CEF76-FF21-024B-BB2F-FB473EBE6C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45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539ED-E8DD-AF40-A0FC-7347D2658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A2E5CC-6219-674B-BFF4-6AAD165546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40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73D22-14F1-0E47-B647-3016D9469E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0E690-3A91-E842-B1F1-D4FE75FF1A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79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20891-E0F2-5A41-A11A-911EDF7E81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BB571-1980-B94C-8482-81971A67D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50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32257-4A26-214D-A69F-C9B273631E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080CC-0DE2-2F4A-9355-F5A7EC365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30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F7724-BCFE-C646-B9E4-0304D6B5B4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161C5-2646-0E4A-8C01-7171C3375D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50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DBA85F447B164191BB36C258697B67" ma:contentTypeVersion="14" ma:contentTypeDescription="Create a new document." ma:contentTypeScope="" ma:versionID="ea511d05ca7f895fe9556935b5c9af34">
  <xsd:schema xmlns:xsd="http://www.w3.org/2001/XMLSchema" xmlns:xs="http://www.w3.org/2001/XMLSchema" xmlns:p="http://schemas.microsoft.com/office/2006/metadata/properties" xmlns:ns2="4ad138b4-2b68-4b70-945d-07f8f18b1c9a" xmlns:ns3="3c474641-ec36-472f-b125-6b1b0910eaa4" targetNamespace="http://schemas.microsoft.com/office/2006/metadata/properties" ma:root="true" ma:fieldsID="662270106d7a7e100bcac2c5f8d29899" ns2:_="" ns3:_="">
    <xsd:import namespace="4ad138b4-2b68-4b70-945d-07f8f18b1c9a"/>
    <xsd:import namespace="3c474641-ec36-472f-b125-6b1b0910ea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Information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d138b4-2b68-4b70-945d-07f8f18b1c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Information" ma:index="12" nillable="true" ma:displayName="Information" ma:format="Dropdown" ma:internalName="Information">
      <xsd:simpleType>
        <xsd:restriction base="dms:Text">
          <xsd:maxLength value="255"/>
        </xsd:restrict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474641-ec36-472f-b125-6b1b0910eaa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 xmlns="4ad138b4-2b68-4b70-945d-07f8f18b1c9a" xsi:nil="true"/>
  </documentManagement>
</p:properties>
</file>

<file path=customXml/itemProps1.xml><?xml version="1.0" encoding="utf-8"?>
<ds:datastoreItem xmlns:ds="http://schemas.openxmlformats.org/officeDocument/2006/customXml" ds:itemID="{40123516-F806-4461-87ED-173A9B5CB6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EF6C88-1F19-4B53-BAE0-59DB5752EF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d138b4-2b68-4b70-945d-07f8f18b1c9a"/>
    <ds:schemaRef ds:uri="3c474641-ec36-472f-b125-6b1b0910ea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CD6F035-4D20-4B4F-9DE2-57BB1B411143}">
  <ds:schemaRefs>
    <ds:schemaRef ds:uri="http://schemas.microsoft.com/office/2006/metadata/properties"/>
    <ds:schemaRef ds:uri="http://schemas.microsoft.com/office/infopath/2007/PartnerControls"/>
    <ds:schemaRef ds:uri="4ad138b4-2b68-4b70-945d-07f8f18b1c9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0</Words>
  <Application>Microsoft Macintosh PowerPoint</Application>
  <PresentationFormat>Custom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Curtis</dc:creator>
  <cp:lastModifiedBy>Matthew Curtis</cp:lastModifiedBy>
  <cp:revision>22</cp:revision>
  <dcterms:created xsi:type="dcterms:W3CDTF">2020-01-21T15:23:38Z</dcterms:created>
  <dcterms:modified xsi:type="dcterms:W3CDTF">2021-01-27T11:41:27Z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0x01010026DBA85F447B164191BB36C258697B67</vt:lpwstr>
  </property>
</Properties>
</file>