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04" r:id="rId4"/>
  </p:sldMasterIdLst>
  <p:handoutMasterIdLst>
    <p:handoutMasterId r:id="rId12"/>
  </p:handoutMasterIdLst>
  <p:sldIdLst>
    <p:sldId id="283" r:id="rId5"/>
    <p:sldId id="284" r:id="rId6"/>
    <p:sldId id="285" r:id="rId7"/>
    <p:sldId id="286" r:id="rId8"/>
    <p:sldId id="287" r:id="rId9"/>
    <p:sldId id="288" r:id="rId10"/>
    <p:sldId id="289" r:id="rId11"/>
  </p:sldIdLst>
  <p:sldSz cx="15335250" cy="21599525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7450112-6C27-A046-858C-2F517AC1E8DF}" v="3" dt="2021-01-08T14:02:34.126"/>
    <p1510:client id="{E1ECAAAA-15F7-B240-A4F0-C47DA135BF7C}" v="3" dt="2021-01-08T11:52:14.79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278"/>
    <p:restoredTop sz="94694"/>
  </p:normalViewPr>
  <p:slideViewPr>
    <p:cSldViewPr snapToGrid="0" snapToObjects="1">
      <p:cViewPr varScale="1">
        <p:scale>
          <a:sx n="37" d="100"/>
          <a:sy n="37" d="100"/>
        </p:scale>
        <p:origin x="2800" y="2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99" d="100"/>
          <a:sy n="99" d="100"/>
        </p:scale>
        <p:origin x="3064" y="1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handoutMaster" Target="handoutMasters/handoutMaster1.xml"/><Relationship Id="rId17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tthew Curtis" userId="84429868-f237-4f5b-874a-7f2099f8a3f1" providerId="ADAL" clId="{57450112-6C27-A046-858C-2F517AC1E8DF}"/>
    <pc:docChg chg="modMainMaster">
      <pc:chgData name="Matthew Curtis" userId="84429868-f237-4f5b-874a-7f2099f8a3f1" providerId="ADAL" clId="{57450112-6C27-A046-858C-2F517AC1E8DF}" dt="2021-01-08T14:02:34.126" v="2"/>
      <pc:docMkLst>
        <pc:docMk/>
      </pc:docMkLst>
      <pc:sldMasterChg chg="setBg modSldLayout">
        <pc:chgData name="Matthew Curtis" userId="84429868-f237-4f5b-874a-7f2099f8a3f1" providerId="ADAL" clId="{57450112-6C27-A046-858C-2F517AC1E8DF}" dt="2021-01-08T14:02:34.126" v="2"/>
        <pc:sldMasterMkLst>
          <pc:docMk/>
          <pc:sldMasterMk cId="500937668" sldId="2147483685"/>
        </pc:sldMasterMkLst>
        <pc:sldLayoutChg chg="setBg">
          <pc:chgData name="Matthew Curtis" userId="84429868-f237-4f5b-874a-7f2099f8a3f1" providerId="ADAL" clId="{57450112-6C27-A046-858C-2F517AC1E8DF}" dt="2021-01-08T14:02:34.126" v="2"/>
          <pc:sldLayoutMkLst>
            <pc:docMk/>
            <pc:sldMasterMk cId="500937668" sldId="2147483685"/>
            <pc:sldLayoutMk cId="2397443784" sldId="2147483697"/>
          </pc:sldLayoutMkLst>
        </pc:sldLayoutChg>
        <pc:sldLayoutChg chg="setBg">
          <pc:chgData name="Matthew Curtis" userId="84429868-f237-4f5b-874a-7f2099f8a3f1" providerId="ADAL" clId="{57450112-6C27-A046-858C-2F517AC1E8DF}" dt="2021-01-08T14:02:34.126" v="2"/>
          <pc:sldLayoutMkLst>
            <pc:docMk/>
            <pc:sldMasterMk cId="500937668" sldId="2147483685"/>
            <pc:sldLayoutMk cId="683280977" sldId="2147483698"/>
          </pc:sldLayoutMkLst>
        </pc:sldLayoutChg>
        <pc:sldLayoutChg chg="setBg">
          <pc:chgData name="Matthew Curtis" userId="84429868-f237-4f5b-874a-7f2099f8a3f1" providerId="ADAL" clId="{57450112-6C27-A046-858C-2F517AC1E8DF}" dt="2021-01-08T14:02:34.126" v="2"/>
          <pc:sldLayoutMkLst>
            <pc:docMk/>
            <pc:sldMasterMk cId="500937668" sldId="2147483685"/>
            <pc:sldLayoutMk cId="1546292025" sldId="2147483699"/>
          </pc:sldLayoutMkLst>
        </pc:sldLayoutChg>
        <pc:sldLayoutChg chg="setBg">
          <pc:chgData name="Matthew Curtis" userId="84429868-f237-4f5b-874a-7f2099f8a3f1" providerId="ADAL" clId="{57450112-6C27-A046-858C-2F517AC1E8DF}" dt="2021-01-08T14:02:34.126" v="2"/>
          <pc:sldLayoutMkLst>
            <pc:docMk/>
            <pc:sldMasterMk cId="500937668" sldId="2147483685"/>
            <pc:sldLayoutMk cId="147269753" sldId="2147483700"/>
          </pc:sldLayoutMkLst>
        </pc:sldLayoutChg>
        <pc:sldLayoutChg chg="setBg">
          <pc:chgData name="Matthew Curtis" userId="84429868-f237-4f5b-874a-7f2099f8a3f1" providerId="ADAL" clId="{57450112-6C27-A046-858C-2F517AC1E8DF}" dt="2021-01-08T14:02:34.126" v="2"/>
          <pc:sldLayoutMkLst>
            <pc:docMk/>
            <pc:sldMasterMk cId="500937668" sldId="2147483685"/>
            <pc:sldLayoutMk cId="674547582" sldId="2147483701"/>
          </pc:sldLayoutMkLst>
        </pc:sldLayoutChg>
        <pc:sldLayoutChg chg="setBg">
          <pc:chgData name="Matthew Curtis" userId="84429868-f237-4f5b-874a-7f2099f8a3f1" providerId="ADAL" clId="{57450112-6C27-A046-858C-2F517AC1E8DF}" dt="2021-01-08T14:02:34.126" v="2"/>
          <pc:sldLayoutMkLst>
            <pc:docMk/>
            <pc:sldMasterMk cId="500937668" sldId="2147483685"/>
            <pc:sldLayoutMk cId="2817129027" sldId="2147483702"/>
          </pc:sldLayoutMkLst>
        </pc:sldLayoutChg>
        <pc:sldLayoutChg chg="setBg">
          <pc:chgData name="Matthew Curtis" userId="84429868-f237-4f5b-874a-7f2099f8a3f1" providerId="ADAL" clId="{57450112-6C27-A046-858C-2F517AC1E8DF}" dt="2021-01-08T14:02:34.126" v="2"/>
          <pc:sldLayoutMkLst>
            <pc:docMk/>
            <pc:sldMasterMk cId="915932315" sldId="2147483704"/>
            <pc:sldLayoutMk cId="143598533" sldId="2147483703"/>
          </pc:sldLayoutMkLst>
        </pc:sldLayoutChg>
      </pc:sldMasterChg>
    </pc:docChg>
  </pc:docChgLst>
  <pc:docChgLst>
    <pc:chgData name="Matthew Curtis" userId="84429868-f237-4f5b-874a-7f2099f8a3f1" providerId="ADAL" clId="{E1ECAAAA-15F7-B240-A4F0-C47DA135BF7C}"/>
    <pc:docChg chg="undo custSel addSld delSld modSld modMainMaster">
      <pc:chgData name="Matthew Curtis" userId="84429868-f237-4f5b-874a-7f2099f8a3f1" providerId="ADAL" clId="{E1ECAAAA-15F7-B240-A4F0-C47DA135BF7C}" dt="2021-01-08T13:19:05.891" v="38" actId="2696"/>
      <pc:docMkLst>
        <pc:docMk/>
      </pc:docMkLst>
      <pc:sldChg chg="modSp del mod">
        <pc:chgData name="Matthew Curtis" userId="84429868-f237-4f5b-874a-7f2099f8a3f1" providerId="ADAL" clId="{E1ECAAAA-15F7-B240-A4F0-C47DA135BF7C}" dt="2021-01-08T13:19:05.891" v="38" actId="2696"/>
        <pc:sldMkLst>
          <pc:docMk/>
          <pc:sldMk cId="1114783099" sldId="269"/>
        </pc:sldMkLst>
        <pc:spChg chg="mod">
          <ac:chgData name="Matthew Curtis" userId="84429868-f237-4f5b-874a-7f2099f8a3f1" providerId="ADAL" clId="{E1ECAAAA-15F7-B240-A4F0-C47DA135BF7C}" dt="2021-01-08T13:18:05.325" v="6" actId="1035"/>
          <ac:spMkLst>
            <pc:docMk/>
            <pc:sldMk cId="1114783099" sldId="269"/>
            <ac:spMk id="3" creationId="{C25D133D-EAAE-9948-825A-28C40526E6EE}"/>
          </ac:spMkLst>
        </pc:spChg>
      </pc:sldChg>
      <pc:sldChg chg="del">
        <pc:chgData name="Matthew Curtis" userId="84429868-f237-4f5b-874a-7f2099f8a3f1" providerId="ADAL" clId="{E1ECAAAA-15F7-B240-A4F0-C47DA135BF7C}" dt="2021-01-08T13:19:05.891" v="38" actId="2696"/>
        <pc:sldMkLst>
          <pc:docMk/>
          <pc:sldMk cId="1976037467" sldId="270"/>
        </pc:sldMkLst>
      </pc:sldChg>
      <pc:sldChg chg="del">
        <pc:chgData name="Matthew Curtis" userId="84429868-f237-4f5b-874a-7f2099f8a3f1" providerId="ADAL" clId="{E1ECAAAA-15F7-B240-A4F0-C47DA135BF7C}" dt="2021-01-08T13:19:05.891" v="38" actId="2696"/>
        <pc:sldMkLst>
          <pc:docMk/>
          <pc:sldMk cId="3826001940" sldId="271"/>
        </pc:sldMkLst>
      </pc:sldChg>
      <pc:sldChg chg="del">
        <pc:chgData name="Matthew Curtis" userId="84429868-f237-4f5b-874a-7f2099f8a3f1" providerId="ADAL" clId="{E1ECAAAA-15F7-B240-A4F0-C47DA135BF7C}" dt="2021-01-08T13:19:05.891" v="38" actId="2696"/>
        <pc:sldMkLst>
          <pc:docMk/>
          <pc:sldMk cId="3504279327" sldId="272"/>
        </pc:sldMkLst>
      </pc:sldChg>
      <pc:sldChg chg="del">
        <pc:chgData name="Matthew Curtis" userId="84429868-f237-4f5b-874a-7f2099f8a3f1" providerId="ADAL" clId="{E1ECAAAA-15F7-B240-A4F0-C47DA135BF7C}" dt="2021-01-08T13:19:05.891" v="38" actId="2696"/>
        <pc:sldMkLst>
          <pc:docMk/>
          <pc:sldMk cId="1948912627" sldId="273"/>
        </pc:sldMkLst>
      </pc:sldChg>
      <pc:sldChg chg="del">
        <pc:chgData name="Matthew Curtis" userId="84429868-f237-4f5b-874a-7f2099f8a3f1" providerId="ADAL" clId="{E1ECAAAA-15F7-B240-A4F0-C47DA135BF7C}" dt="2021-01-08T13:19:05.891" v="38" actId="2696"/>
        <pc:sldMkLst>
          <pc:docMk/>
          <pc:sldMk cId="1489159003" sldId="274"/>
        </pc:sldMkLst>
      </pc:sldChg>
      <pc:sldChg chg="del">
        <pc:chgData name="Matthew Curtis" userId="84429868-f237-4f5b-874a-7f2099f8a3f1" providerId="ADAL" clId="{E1ECAAAA-15F7-B240-A4F0-C47DA135BF7C}" dt="2021-01-08T13:19:05.891" v="38" actId="2696"/>
        <pc:sldMkLst>
          <pc:docMk/>
          <pc:sldMk cId="460966975" sldId="275"/>
        </pc:sldMkLst>
      </pc:sldChg>
      <pc:sldChg chg="new">
        <pc:chgData name="Matthew Curtis" userId="84429868-f237-4f5b-874a-7f2099f8a3f1" providerId="ADAL" clId="{E1ECAAAA-15F7-B240-A4F0-C47DA135BF7C}" dt="2021-01-08T13:18:49.770" v="31" actId="680"/>
        <pc:sldMkLst>
          <pc:docMk/>
          <pc:sldMk cId="2130044118" sldId="276"/>
        </pc:sldMkLst>
      </pc:sldChg>
      <pc:sldChg chg="new">
        <pc:chgData name="Matthew Curtis" userId="84429868-f237-4f5b-874a-7f2099f8a3f1" providerId="ADAL" clId="{E1ECAAAA-15F7-B240-A4F0-C47DA135BF7C}" dt="2021-01-08T13:18:51.042" v="32" actId="680"/>
        <pc:sldMkLst>
          <pc:docMk/>
          <pc:sldMk cId="1294385095" sldId="277"/>
        </pc:sldMkLst>
      </pc:sldChg>
      <pc:sldChg chg="new">
        <pc:chgData name="Matthew Curtis" userId="84429868-f237-4f5b-874a-7f2099f8a3f1" providerId="ADAL" clId="{E1ECAAAA-15F7-B240-A4F0-C47DA135BF7C}" dt="2021-01-08T13:18:53.178" v="33" actId="680"/>
        <pc:sldMkLst>
          <pc:docMk/>
          <pc:sldMk cId="1853030428" sldId="278"/>
        </pc:sldMkLst>
      </pc:sldChg>
      <pc:sldChg chg="new">
        <pc:chgData name="Matthew Curtis" userId="84429868-f237-4f5b-874a-7f2099f8a3f1" providerId="ADAL" clId="{E1ECAAAA-15F7-B240-A4F0-C47DA135BF7C}" dt="2021-01-08T13:18:54.709" v="34" actId="680"/>
        <pc:sldMkLst>
          <pc:docMk/>
          <pc:sldMk cId="567851855" sldId="279"/>
        </pc:sldMkLst>
      </pc:sldChg>
      <pc:sldChg chg="new">
        <pc:chgData name="Matthew Curtis" userId="84429868-f237-4f5b-874a-7f2099f8a3f1" providerId="ADAL" clId="{E1ECAAAA-15F7-B240-A4F0-C47DA135BF7C}" dt="2021-01-08T13:18:56.283" v="35" actId="680"/>
        <pc:sldMkLst>
          <pc:docMk/>
          <pc:sldMk cId="3853745894" sldId="280"/>
        </pc:sldMkLst>
      </pc:sldChg>
      <pc:sldChg chg="new">
        <pc:chgData name="Matthew Curtis" userId="84429868-f237-4f5b-874a-7f2099f8a3f1" providerId="ADAL" clId="{E1ECAAAA-15F7-B240-A4F0-C47DA135BF7C}" dt="2021-01-08T13:18:58.815" v="36" actId="680"/>
        <pc:sldMkLst>
          <pc:docMk/>
          <pc:sldMk cId="1782378645" sldId="281"/>
        </pc:sldMkLst>
      </pc:sldChg>
      <pc:sldChg chg="new">
        <pc:chgData name="Matthew Curtis" userId="84429868-f237-4f5b-874a-7f2099f8a3f1" providerId="ADAL" clId="{E1ECAAAA-15F7-B240-A4F0-C47DA135BF7C}" dt="2021-01-08T13:19:01.063" v="37" actId="680"/>
        <pc:sldMkLst>
          <pc:docMk/>
          <pc:sldMk cId="2404099750" sldId="282"/>
        </pc:sldMkLst>
      </pc:sldChg>
      <pc:sldMasterChg chg="setBg modSldLayout">
        <pc:chgData name="Matthew Curtis" userId="84429868-f237-4f5b-874a-7f2099f8a3f1" providerId="ADAL" clId="{E1ECAAAA-15F7-B240-A4F0-C47DA135BF7C}" dt="2021-01-08T13:18:42.833" v="30"/>
        <pc:sldMasterMkLst>
          <pc:docMk/>
          <pc:sldMasterMk cId="500937668" sldId="2147483685"/>
        </pc:sldMasterMkLst>
        <pc:sldLayoutChg chg="modSp mod setBg">
          <pc:chgData name="Matthew Curtis" userId="84429868-f237-4f5b-874a-7f2099f8a3f1" providerId="ADAL" clId="{E1ECAAAA-15F7-B240-A4F0-C47DA135BF7C}" dt="2021-01-08T13:18:21.851" v="17" actId="1076"/>
          <pc:sldLayoutMkLst>
            <pc:docMk/>
            <pc:sldMasterMk cId="500937668" sldId="2147483685"/>
            <pc:sldLayoutMk cId="2397443784" sldId="2147483697"/>
          </pc:sldLayoutMkLst>
          <pc:spChg chg="mod">
            <ac:chgData name="Matthew Curtis" userId="84429868-f237-4f5b-874a-7f2099f8a3f1" providerId="ADAL" clId="{E1ECAAAA-15F7-B240-A4F0-C47DA135BF7C}" dt="2021-01-08T13:18:21.851" v="17" actId="1076"/>
            <ac:spMkLst>
              <pc:docMk/>
              <pc:sldMasterMk cId="500937668" sldId="2147483685"/>
              <pc:sldLayoutMk cId="2397443784" sldId="2147483697"/>
              <ac:spMk id="20" creationId="{09B7A1A0-C485-954B-B518-2B11C4B8C38B}"/>
            </ac:spMkLst>
          </pc:spChg>
        </pc:sldLayoutChg>
        <pc:sldLayoutChg chg="addSp delSp modSp mod setBg">
          <pc:chgData name="Matthew Curtis" userId="84429868-f237-4f5b-874a-7f2099f8a3f1" providerId="ADAL" clId="{E1ECAAAA-15F7-B240-A4F0-C47DA135BF7C}" dt="2021-01-08T13:18:25.952" v="20"/>
          <pc:sldLayoutMkLst>
            <pc:docMk/>
            <pc:sldMasterMk cId="500937668" sldId="2147483685"/>
            <pc:sldLayoutMk cId="683280977" sldId="2147483698"/>
          </pc:sldLayoutMkLst>
          <pc:spChg chg="add mod">
            <ac:chgData name="Matthew Curtis" userId="84429868-f237-4f5b-874a-7f2099f8a3f1" providerId="ADAL" clId="{E1ECAAAA-15F7-B240-A4F0-C47DA135BF7C}" dt="2021-01-08T13:18:25.952" v="20"/>
            <ac:spMkLst>
              <pc:docMk/>
              <pc:sldMasterMk cId="500937668" sldId="2147483685"/>
              <pc:sldLayoutMk cId="683280977" sldId="2147483698"/>
              <ac:spMk id="5" creationId="{B8157E64-9B87-C348-A399-9854CDD6E15A}"/>
            </ac:spMkLst>
          </pc:spChg>
          <pc:spChg chg="del mod">
            <ac:chgData name="Matthew Curtis" userId="84429868-f237-4f5b-874a-7f2099f8a3f1" providerId="ADAL" clId="{E1ECAAAA-15F7-B240-A4F0-C47DA135BF7C}" dt="2021-01-08T13:18:25.692" v="19" actId="478"/>
            <ac:spMkLst>
              <pc:docMk/>
              <pc:sldMasterMk cId="500937668" sldId="2147483685"/>
              <pc:sldLayoutMk cId="683280977" sldId="2147483698"/>
              <ac:spMk id="6" creationId="{617B2F75-A139-7D4C-92FA-BAD24BFECB4B}"/>
            </ac:spMkLst>
          </pc:spChg>
        </pc:sldLayoutChg>
        <pc:sldLayoutChg chg="addSp delSp modSp mod setBg">
          <pc:chgData name="Matthew Curtis" userId="84429868-f237-4f5b-874a-7f2099f8a3f1" providerId="ADAL" clId="{E1ECAAAA-15F7-B240-A4F0-C47DA135BF7C}" dt="2021-01-08T13:18:28.500" v="22"/>
          <pc:sldLayoutMkLst>
            <pc:docMk/>
            <pc:sldMasterMk cId="500937668" sldId="2147483685"/>
            <pc:sldLayoutMk cId="1546292025" sldId="2147483699"/>
          </pc:sldLayoutMkLst>
          <pc:spChg chg="add mod">
            <ac:chgData name="Matthew Curtis" userId="84429868-f237-4f5b-874a-7f2099f8a3f1" providerId="ADAL" clId="{E1ECAAAA-15F7-B240-A4F0-C47DA135BF7C}" dt="2021-01-08T13:18:28.500" v="22"/>
            <ac:spMkLst>
              <pc:docMk/>
              <pc:sldMasterMk cId="500937668" sldId="2147483685"/>
              <pc:sldLayoutMk cId="1546292025" sldId="2147483699"/>
              <ac:spMk id="5" creationId="{7D2FFC00-2D56-6D4C-85E6-A01252C4F37A}"/>
            </ac:spMkLst>
          </pc:spChg>
          <pc:spChg chg="del">
            <ac:chgData name="Matthew Curtis" userId="84429868-f237-4f5b-874a-7f2099f8a3f1" providerId="ADAL" clId="{E1ECAAAA-15F7-B240-A4F0-C47DA135BF7C}" dt="2021-01-08T13:18:28.257" v="21" actId="478"/>
            <ac:spMkLst>
              <pc:docMk/>
              <pc:sldMasterMk cId="500937668" sldId="2147483685"/>
              <pc:sldLayoutMk cId="1546292025" sldId="2147483699"/>
              <ac:spMk id="6" creationId="{A313D674-49EB-7840-B9C4-2FA96A080601}"/>
            </ac:spMkLst>
          </pc:spChg>
        </pc:sldLayoutChg>
        <pc:sldLayoutChg chg="addSp delSp modSp mod setBg">
          <pc:chgData name="Matthew Curtis" userId="84429868-f237-4f5b-874a-7f2099f8a3f1" providerId="ADAL" clId="{E1ECAAAA-15F7-B240-A4F0-C47DA135BF7C}" dt="2021-01-08T13:18:31.740" v="24"/>
          <pc:sldLayoutMkLst>
            <pc:docMk/>
            <pc:sldMasterMk cId="500937668" sldId="2147483685"/>
            <pc:sldLayoutMk cId="147269753" sldId="2147483700"/>
          </pc:sldLayoutMkLst>
          <pc:spChg chg="add mod">
            <ac:chgData name="Matthew Curtis" userId="84429868-f237-4f5b-874a-7f2099f8a3f1" providerId="ADAL" clId="{E1ECAAAA-15F7-B240-A4F0-C47DA135BF7C}" dt="2021-01-08T13:18:31.740" v="24"/>
            <ac:spMkLst>
              <pc:docMk/>
              <pc:sldMasterMk cId="500937668" sldId="2147483685"/>
              <pc:sldLayoutMk cId="147269753" sldId="2147483700"/>
              <ac:spMk id="5" creationId="{E4DEB062-C1C3-3B4A-BF8B-005FC52B3AE5}"/>
            </ac:spMkLst>
          </pc:spChg>
          <pc:spChg chg="del">
            <ac:chgData name="Matthew Curtis" userId="84429868-f237-4f5b-874a-7f2099f8a3f1" providerId="ADAL" clId="{E1ECAAAA-15F7-B240-A4F0-C47DA135BF7C}" dt="2021-01-08T13:18:31.385" v="23" actId="478"/>
            <ac:spMkLst>
              <pc:docMk/>
              <pc:sldMasterMk cId="500937668" sldId="2147483685"/>
              <pc:sldLayoutMk cId="147269753" sldId="2147483700"/>
              <ac:spMk id="6" creationId="{FAAD7474-BDBE-2748-8397-35F313AAB638}"/>
            </ac:spMkLst>
          </pc:spChg>
        </pc:sldLayoutChg>
        <pc:sldLayoutChg chg="addSp delSp modSp mod setBg">
          <pc:chgData name="Matthew Curtis" userId="84429868-f237-4f5b-874a-7f2099f8a3f1" providerId="ADAL" clId="{E1ECAAAA-15F7-B240-A4F0-C47DA135BF7C}" dt="2021-01-08T13:18:35.991" v="26"/>
          <pc:sldLayoutMkLst>
            <pc:docMk/>
            <pc:sldMasterMk cId="500937668" sldId="2147483685"/>
            <pc:sldLayoutMk cId="674547582" sldId="2147483701"/>
          </pc:sldLayoutMkLst>
          <pc:spChg chg="add mod">
            <ac:chgData name="Matthew Curtis" userId="84429868-f237-4f5b-874a-7f2099f8a3f1" providerId="ADAL" clId="{E1ECAAAA-15F7-B240-A4F0-C47DA135BF7C}" dt="2021-01-08T13:18:35.991" v="26"/>
            <ac:spMkLst>
              <pc:docMk/>
              <pc:sldMasterMk cId="500937668" sldId="2147483685"/>
              <pc:sldLayoutMk cId="674547582" sldId="2147483701"/>
              <ac:spMk id="5" creationId="{F54D7D0E-5832-EC40-977A-B8634E3E87A9}"/>
            </ac:spMkLst>
          </pc:spChg>
          <pc:spChg chg="del">
            <ac:chgData name="Matthew Curtis" userId="84429868-f237-4f5b-874a-7f2099f8a3f1" providerId="ADAL" clId="{E1ECAAAA-15F7-B240-A4F0-C47DA135BF7C}" dt="2021-01-08T13:18:35.693" v="25" actId="478"/>
            <ac:spMkLst>
              <pc:docMk/>
              <pc:sldMasterMk cId="500937668" sldId="2147483685"/>
              <pc:sldLayoutMk cId="674547582" sldId="2147483701"/>
              <ac:spMk id="6" creationId="{29D610BF-957E-1847-83D1-9ECEF8B20A86}"/>
            </ac:spMkLst>
          </pc:spChg>
        </pc:sldLayoutChg>
        <pc:sldLayoutChg chg="addSp delSp modSp mod setBg">
          <pc:chgData name="Matthew Curtis" userId="84429868-f237-4f5b-874a-7f2099f8a3f1" providerId="ADAL" clId="{E1ECAAAA-15F7-B240-A4F0-C47DA135BF7C}" dt="2021-01-08T13:18:39.637" v="28"/>
          <pc:sldLayoutMkLst>
            <pc:docMk/>
            <pc:sldMasterMk cId="500937668" sldId="2147483685"/>
            <pc:sldLayoutMk cId="2817129027" sldId="2147483702"/>
          </pc:sldLayoutMkLst>
          <pc:spChg chg="del">
            <ac:chgData name="Matthew Curtis" userId="84429868-f237-4f5b-874a-7f2099f8a3f1" providerId="ADAL" clId="{E1ECAAAA-15F7-B240-A4F0-C47DA135BF7C}" dt="2021-01-08T13:18:39.349" v="27" actId="478"/>
            <ac:spMkLst>
              <pc:docMk/>
              <pc:sldMasterMk cId="500937668" sldId="2147483685"/>
              <pc:sldLayoutMk cId="2817129027" sldId="2147483702"/>
              <ac:spMk id="5" creationId="{B0E676A3-5D15-FC4F-BC71-845FBFF3D6AD}"/>
            </ac:spMkLst>
          </pc:spChg>
          <pc:spChg chg="add mod">
            <ac:chgData name="Matthew Curtis" userId="84429868-f237-4f5b-874a-7f2099f8a3f1" providerId="ADAL" clId="{E1ECAAAA-15F7-B240-A4F0-C47DA135BF7C}" dt="2021-01-08T13:18:39.637" v="28"/>
            <ac:spMkLst>
              <pc:docMk/>
              <pc:sldMasterMk cId="500937668" sldId="2147483685"/>
              <pc:sldLayoutMk cId="2817129027" sldId="2147483702"/>
              <ac:spMk id="7" creationId="{27D0F30C-9C80-0D46-BCB6-0A2738F7EC88}"/>
            </ac:spMkLst>
          </pc:spChg>
        </pc:sldLayoutChg>
        <pc:sldLayoutChg chg="addSp delSp modSp mod setBg">
          <pc:chgData name="Matthew Curtis" userId="84429868-f237-4f5b-874a-7f2099f8a3f1" providerId="ADAL" clId="{E1ECAAAA-15F7-B240-A4F0-C47DA135BF7C}" dt="2021-01-08T13:18:42.833" v="30"/>
          <pc:sldLayoutMkLst>
            <pc:docMk/>
            <pc:sldMasterMk cId="915932315" sldId="2147483704"/>
            <pc:sldLayoutMk cId="143598533" sldId="2147483703"/>
          </pc:sldLayoutMkLst>
          <pc:spChg chg="add mod">
            <ac:chgData name="Matthew Curtis" userId="84429868-f237-4f5b-874a-7f2099f8a3f1" providerId="ADAL" clId="{E1ECAAAA-15F7-B240-A4F0-C47DA135BF7C}" dt="2021-01-08T13:18:42.833" v="30"/>
            <ac:spMkLst>
              <pc:docMk/>
              <pc:sldMasterMk cId="915932315" sldId="2147483704"/>
              <pc:sldLayoutMk cId="143598533" sldId="2147483703"/>
              <ac:spMk id="4" creationId="{754B1B39-514F-014C-9838-87C9FAB5B6E0}"/>
            </ac:spMkLst>
          </pc:spChg>
          <pc:spChg chg="del">
            <ac:chgData name="Matthew Curtis" userId="84429868-f237-4f5b-874a-7f2099f8a3f1" providerId="ADAL" clId="{E1ECAAAA-15F7-B240-A4F0-C47DA135BF7C}" dt="2021-01-08T13:18:42.477" v="29" actId="478"/>
            <ac:spMkLst>
              <pc:docMk/>
              <pc:sldMasterMk cId="915932315" sldId="2147483704"/>
              <pc:sldLayoutMk cId="143598533" sldId="2147483703"/>
              <ac:spMk id="5" creationId="{B0E676A3-5D15-FC4F-BC71-845FBFF3D6AD}"/>
            </ac:spMkLst>
          </pc:spChg>
        </pc:sldLayout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8F7F1FEE-1A47-A94E-A4DA-1EED64C3017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6E9EAF5-47E5-F642-B976-EEB61FBC108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BB2E28-8C78-1B4F-AC4D-20014495D1DB}" type="datetimeFigureOut">
              <a:rPr lang="en-US" smtClean="0"/>
              <a:t>1/27/21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56877A4-6A45-3F4F-BD5A-8B53F5BDCC7C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5B2C49-F2D8-D24B-AEA4-9CA26B077860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42549F-DF12-0E4B-9073-AACCE2A33F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030935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Forw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070952" y="4055697"/>
            <a:ext cx="13193346" cy="3495508"/>
          </a:xfrm>
        </p:spPr>
        <p:txBody>
          <a:bodyPr anchor="ctr" anchorCtr="0">
            <a:normAutofit/>
          </a:bodyPr>
          <a:lstStyle>
            <a:lvl1pPr algn="ctr">
              <a:lnSpc>
                <a:spcPts val="14858"/>
              </a:lnSpc>
              <a:defRPr sz="14858" b="1" i="0" spc="-74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Location</a:t>
            </a:r>
            <a:br>
              <a:rPr lang="en-US" dirty="0"/>
            </a:br>
            <a:r>
              <a:rPr lang="en-US" dirty="0"/>
              <a:t>here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0DA0923-F59D-2D4B-ABDC-0E95DE2DD39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584854" y="8471204"/>
            <a:ext cx="8165543" cy="10493614"/>
          </a:xfrm>
          <a:prstGeom prst="rect">
            <a:avLst/>
          </a:prstGeom>
        </p:spPr>
      </p:pic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09B7A1A0-C485-954B-B518-2B11C4B8C38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547164" y="916008"/>
            <a:ext cx="7717134" cy="1952559"/>
          </a:xfrm>
        </p:spPr>
        <p:txBody>
          <a:bodyPr rIns="0" anchor="ctr">
            <a:normAutofit/>
          </a:bodyPr>
          <a:lstStyle>
            <a:lvl1pPr marL="0" indent="0" algn="r">
              <a:buNone/>
              <a:defRPr sz="7429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Event title</a:t>
            </a:r>
          </a:p>
        </p:txBody>
      </p:sp>
    </p:spTree>
    <p:extLst>
      <p:ext uri="{BB962C8B-B14F-4D97-AF65-F5344CB8AC3E}">
        <p14:creationId xmlns:p14="http://schemas.microsoft.com/office/powerpoint/2010/main" val="519991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D0DA0923-F59D-2D4B-ABDC-0E95DE2DD39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5400000">
            <a:off x="3579084" y="8478606"/>
            <a:ext cx="8177082" cy="10478807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480F5C5E-1814-C347-AFC0-BF999DE56BE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070952" y="4055697"/>
            <a:ext cx="13193346" cy="3495508"/>
          </a:xfrm>
        </p:spPr>
        <p:txBody>
          <a:bodyPr anchor="ctr" anchorCtr="0">
            <a:normAutofit/>
          </a:bodyPr>
          <a:lstStyle>
            <a:lvl1pPr algn="ctr">
              <a:lnSpc>
                <a:spcPts val="14858"/>
              </a:lnSpc>
              <a:defRPr sz="14858" b="1" i="0" spc="-74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Location</a:t>
            </a:r>
            <a:br>
              <a:rPr lang="en-US" dirty="0"/>
            </a:br>
            <a:r>
              <a:rPr lang="en-US" dirty="0"/>
              <a:t>here</a:t>
            </a:r>
          </a:p>
        </p:txBody>
      </p:sp>
      <p:sp>
        <p:nvSpPr>
          <p:cNvPr id="7" name="Text Placeholder 19">
            <a:extLst>
              <a:ext uri="{FF2B5EF4-FFF2-40B4-BE49-F238E27FC236}">
                <a16:creationId xmlns:a16="http://schemas.microsoft.com/office/drawing/2014/main" id="{BFA84511-6699-0B45-93CF-8D88743E5E3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547164" y="916008"/>
            <a:ext cx="7717134" cy="1952559"/>
          </a:xfrm>
        </p:spPr>
        <p:txBody>
          <a:bodyPr rIns="0" anchor="ctr">
            <a:normAutofit/>
          </a:bodyPr>
          <a:lstStyle>
            <a:lvl1pPr marL="0" indent="0" algn="r">
              <a:buNone/>
              <a:defRPr sz="7429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Event title</a:t>
            </a:r>
          </a:p>
        </p:txBody>
      </p:sp>
    </p:spTree>
    <p:extLst>
      <p:ext uri="{BB962C8B-B14F-4D97-AF65-F5344CB8AC3E}">
        <p14:creationId xmlns:p14="http://schemas.microsoft.com/office/powerpoint/2010/main" val="27547092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D0DA0923-F59D-2D4B-ABDC-0E95DE2DD39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6200000">
            <a:off x="3579084" y="8478606"/>
            <a:ext cx="8177082" cy="10478807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A48C6637-FDEB-8740-9A6E-E52BC60F19F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070952" y="4055697"/>
            <a:ext cx="13193346" cy="3495508"/>
          </a:xfrm>
        </p:spPr>
        <p:txBody>
          <a:bodyPr anchor="ctr" anchorCtr="0">
            <a:normAutofit/>
          </a:bodyPr>
          <a:lstStyle>
            <a:lvl1pPr algn="ctr">
              <a:lnSpc>
                <a:spcPts val="14858"/>
              </a:lnSpc>
              <a:defRPr sz="14858" b="1" i="0" spc="-74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Location</a:t>
            </a:r>
            <a:br>
              <a:rPr lang="en-US" dirty="0"/>
            </a:br>
            <a:r>
              <a:rPr lang="en-US" dirty="0"/>
              <a:t>here</a:t>
            </a:r>
          </a:p>
        </p:txBody>
      </p:sp>
      <p:sp>
        <p:nvSpPr>
          <p:cNvPr id="7" name="Text Placeholder 19">
            <a:extLst>
              <a:ext uri="{FF2B5EF4-FFF2-40B4-BE49-F238E27FC236}">
                <a16:creationId xmlns:a16="http://schemas.microsoft.com/office/drawing/2014/main" id="{352389D3-7815-A745-9B21-D0C3EC87B0D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547164" y="916008"/>
            <a:ext cx="7717134" cy="1952559"/>
          </a:xfrm>
        </p:spPr>
        <p:txBody>
          <a:bodyPr rIns="0" anchor="ctr">
            <a:normAutofit/>
          </a:bodyPr>
          <a:lstStyle>
            <a:lvl1pPr marL="0" indent="0" algn="r">
              <a:buNone/>
              <a:defRPr sz="7429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Event title</a:t>
            </a:r>
          </a:p>
        </p:txBody>
      </p:sp>
    </p:spTree>
    <p:extLst>
      <p:ext uri="{BB962C8B-B14F-4D97-AF65-F5344CB8AC3E}">
        <p14:creationId xmlns:p14="http://schemas.microsoft.com/office/powerpoint/2010/main" val="18192554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Forward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D0DA0923-F59D-2D4B-ABDC-0E95DE2DD39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8900000">
            <a:off x="3584854" y="8471204"/>
            <a:ext cx="8165543" cy="10493614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56349C30-1824-9145-B1DB-8BC26B52CC0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070952" y="4055697"/>
            <a:ext cx="13193346" cy="3495508"/>
          </a:xfrm>
        </p:spPr>
        <p:txBody>
          <a:bodyPr anchor="ctr" anchorCtr="0">
            <a:normAutofit/>
          </a:bodyPr>
          <a:lstStyle>
            <a:lvl1pPr algn="ctr">
              <a:lnSpc>
                <a:spcPts val="14858"/>
              </a:lnSpc>
              <a:defRPr sz="14858" b="1" i="0" spc="-74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Location</a:t>
            </a:r>
            <a:br>
              <a:rPr lang="en-US" dirty="0"/>
            </a:br>
            <a:r>
              <a:rPr lang="en-US" dirty="0"/>
              <a:t>here</a:t>
            </a:r>
          </a:p>
        </p:txBody>
      </p:sp>
      <p:sp>
        <p:nvSpPr>
          <p:cNvPr id="7" name="Text Placeholder 19">
            <a:extLst>
              <a:ext uri="{FF2B5EF4-FFF2-40B4-BE49-F238E27FC236}">
                <a16:creationId xmlns:a16="http://schemas.microsoft.com/office/drawing/2014/main" id="{F396F973-939A-A343-9325-E95371F9D5A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547164" y="916008"/>
            <a:ext cx="7717134" cy="1952559"/>
          </a:xfrm>
        </p:spPr>
        <p:txBody>
          <a:bodyPr rIns="0" anchor="ctr">
            <a:normAutofit/>
          </a:bodyPr>
          <a:lstStyle>
            <a:lvl1pPr marL="0" indent="0" algn="r">
              <a:buNone/>
              <a:defRPr sz="7429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Event title</a:t>
            </a:r>
          </a:p>
        </p:txBody>
      </p:sp>
    </p:spTree>
    <p:extLst>
      <p:ext uri="{BB962C8B-B14F-4D97-AF65-F5344CB8AC3E}">
        <p14:creationId xmlns:p14="http://schemas.microsoft.com/office/powerpoint/2010/main" val="3924291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Forward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D0DA0923-F59D-2D4B-ABDC-0E95DE2DD39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2700000">
            <a:off x="3579084" y="8478606"/>
            <a:ext cx="8177082" cy="10478807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7778FC4B-D464-2342-8F04-EE52AE57158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070952" y="4055697"/>
            <a:ext cx="13193346" cy="3495508"/>
          </a:xfrm>
        </p:spPr>
        <p:txBody>
          <a:bodyPr anchor="ctr" anchorCtr="0">
            <a:normAutofit/>
          </a:bodyPr>
          <a:lstStyle>
            <a:lvl1pPr algn="ctr">
              <a:lnSpc>
                <a:spcPts val="14858"/>
              </a:lnSpc>
              <a:defRPr sz="14858" b="1" i="0" spc="-74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Location</a:t>
            </a:r>
            <a:br>
              <a:rPr lang="en-US" dirty="0"/>
            </a:br>
            <a:r>
              <a:rPr lang="en-US" dirty="0"/>
              <a:t>here</a:t>
            </a:r>
          </a:p>
        </p:txBody>
      </p:sp>
      <p:sp>
        <p:nvSpPr>
          <p:cNvPr id="7" name="Text Placeholder 19">
            <a:extLst>
              <a:ext uri="{FF2B5EF4-FFF2-40B4-BE49-F238E27FC236}">
                <a16:creationId xmlns:a16="http://schemas.microsoft.com/office/drawing/2014/main" id="{ED87F723-ACDA-6A40-884C-BF72934C304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547164" y="916008"/>
            <a:ext cx="7717134" cy="1952559"/>
          </a:xfrm>
        </p:spPr>
        <p:txBody>
          <a:bodyPr rIns="0" anchor="ctr">
            <a:normAutofit/>
          </a:bodyPr>
          <a:lstStyle>
            <a:lvl1pPr marL="0" indent="0" algn="r">
              <a:buNone/>
              <a:defRPr sz="7429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Event title</a:t>
            </a:r>
          </a:p>
        </p:txBody>
      </p:sp>
    </p:spTree>
    <p:extLst>
      <p:ext uri="{BB962C8B-B14F-4D97-AF65-F5344CB8AC3E}">
        <p14:creationId xmlns:p14="http://schemas.microsoft.com/office/powerpoint/2010/main" val="3462990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No Ent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08E0D395-4E53-DB4B-80FC-6C0823C57C5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996200" y="9257125"/>
            <a:ext cx="9342851" cy="9356053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D3F77820-DEEE-EF4D-AEFB-F013AC8E45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070952" y="4055697"/>
            <a:ext cx="13193346" cy="3495508"/>
          </a:xfrm>
        </p:spPr>
        <p:txBody>
          <a:bodyPr anchor="ctr" anchorCtr="0">
            <a:normAutofit/>
          </a:bodyPr>
          <a:lstStyle>
            <a:lvl1pPr algn="ctr">
              <a:lnSpc>
                <a:spcPts val="14858"/>
              </a:lnSpc>
              <a:defRPr sz="14858" b="1" i="0" spc="-74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No Entry</a:t>
            </a:r>
          </a:p>
        </p:txBody>
      </p:sp>
      <p:sp>
        <p:nvSpPr>
          <p:cNvPr id="8" name="Text Placeholder 19">
            <a:extLst>
              <a:ext uri="{FF2B5EF4-FFF2-40B4-BE49-F238E27FC236}">
                <a16:creationId xmlns:a16="http://schemas.microsoft.com/office/drawing/2014/main" id="{02FE2B6E-D9B1-9A42-902C-28A7F4EF08A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547164" y="916008"/>
            <a:ext cx="7717134" cy="1952559"/>
          </a:xfrm>
        </p:spPr>
        <p:txBody>
          <a:bodyPr rIns="0" anchor="ctr">
            <a:normAutofit/>
          </a:bodyPr>
          <a:lstStyle>
            <a:lvl1pPr marL="0" indent="0" algn="r">
              <a:buNone/>
              <a:defRPr sz="7429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Event title</a:t>
            </a:r>
          </a:p>
        </p:txBody>
      </p:sp>
    </p:spTree>
    <p:extLst>
      <p:ext uri="{BB962C8B-B14F-4D97-AF65-F5344CB8AC3E}">
        <p14:creationId xmlns:p14="http://schemas.microsoft.com/office/powerpoint/2010/main" val="13822469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No Ent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F33A06E7-292C-3548-965C-231FDC15590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070952" y="4055697"/>
            <a:ext cx="13193346" cy="3495508"/>
          </a:xfrm>
        </p:spPr>
        <p:txBody>
          <a:bodyPr anchor="ctr" anchorCtr="0">
            <a:normAutofit/>
          </a:bodyPr>
          <a:lstStyle>
            <a:lvl1pPr algn="ctr">
              <a:lnSpc>
                <a:spcPts val="14858"/>
              </a:lnSpc>
              <a:defRPr sz="14858" b="1" i="0" spc="-74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Location</a:t>
            </a:r>
            <a:br>
              <a:rPr lang="en-US" dirty="0"/>
            </a:br>
            <a:r>
              <a:rPr lang="en-US" dirty="0"/>
              <a:t>here</a:t>
            </a:r>
          </a:p>
        </p:txBody>
      </p:sp>
      <p:sp>
        <p:nvSpPr>
          <p:cNvPr id="6" name="Text Placeholder 19">
            <a:extLst>
              <a:ext uri="{FF2B5EF4-FFF2-40B4-BE49-F238E27FC236}">
                <a16:creationId xmlns:a16="http://schemas.microsoft.com/office/drawing/2014/main" id="{778D10A1-669D-0D4E-AB15-F6BB6C5DDF0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547164" y="916008"/>
            <a:ext cx="7717134" cy="1952559"/>
          </a:xfrm>
        </p:spPr>
        <p:txBody>
          <a:bodyPr rIns="0" anchor="ctr">
            <a:normAutofit/>
          </a:bodyPr>
          <a:lstStyle>
            <a:lvl1pPr marL="0" indent="0" algn="r">
              <a:buNone/>
              <a:defRPr sz="7429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Event title</a:t>
            </a:r>
          </a:p>
        </p:txBody>
      </p:sp>
    </p:spTree>
    <p:extLst>
      <p:ext uri="{BB962C8B-B14F-4D97-AF65-F5344CB8AC3E}">
        <p14:creationId xmlns:p14="http://schemas.microsoft.com/office/powerpoint/2010/main" val="1435985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54299" y="1149979"/>
            <a:ext cx="13226653" cy="417491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54299" y="5749874"/>
            <a:ext cx="13226653" cy="137047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54299" y="20019564"/>
            <a:ext cx="3450431" cy="11499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01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FF21BC-ED44-9044-99CD-898731B4C27E}" type="datetimeFigureOut">
              <a:rPr lang="en-US" smtClean="0"/>
              <a:t>1/27/21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079802" y="20019564"/>
            <a:ext cx="5175647" cy="11499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01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0520" y="20019564"/>
            <a:ext cx="3450431" cy="11499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1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C1F67E-F30F-364D-ABA7-804C2F639B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59323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6" r:id="rId1"/>
    <p:sldLayoutId id="2147483717" r:id="rId2"/>
    <p:sldLayoutId id="2147483718" r:id="rId3"/>
    <p:sldLayoutId id="2147483719" r:id="rId4"/>
    <p:sldLayoutId id="2147483720" r:id="rId5"/>
    <p:sldLayoutId id="2147483721" r:id="rId6"/>
    <p:sldLayoutId id="2147483703" r:id="rId7"/>
  </p:sldLayoutIdLst>
  <p:txStyles>
    <p:titleStyle>
      <a:lvl1pPr algn="l" defTabSz="1533540" rtl="0" eaLnBrk="1" latinLnBrk="0" hangingPunct="1">
        <a:lnSpc>
          <a:spcPct val="90000"/>
        </a:lnSpc>
        <a:spcBef>
          <a:spcPct val="0"/>
        </a:spcBef>
        <a:buNone/>
        <a:defRPr sz="737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83385" indent="-383385" algn="l" defTabSz="1533540" rtl="0" eaLnBrk="1" latinLnBrk="0" hangingPunct="1">
        <a:lnSpc>
          <a:spcPct val="90000"/>
        </a:lnSpc>
        <a:spcBef>
          <a:spcPts val="1677"/>
        </a:spcBef>
        <a:buFont typeface="Arial" panose="020B0604020202020204" pitchFamily="34" charset="0"/>
        <a:buChar char="•"/>
        <a:defRPr sz="4696" kern="1200">
          <a:solidFill>
            <a:schemeClr val="tx1"/>
          </a:solidFill>
          <a:latin typeface="+mn-lt"/>
          <a:ea typeface="+mn-ea"/>
          <a:cs typeface="+mn-cs"/>
        </a:defRPr>
      </a:lvl1pPr>
      <a:lvl2pPr marL="1150155" indent="-383385" algn="l" defTabSz="1533540" rtl="0" eaLnBrk="1" latinLnBrk="0" hangingPunct="1">
        <a:lnSpc>
          <a:spcPct val="90000"/>
        </a:lnSpc>
        <a:spcBef>
          <a:spcPts val="839"/>
        </a:spcBef>
        <a:buFont typeface="Arial" panose="020B0604020202020204" pitchFamily="34" charset="0"/>
        <a:buChar char="•"/>
        <a:defRPr sz="4025" kern="1200">
          <a:solidFill>
            <a:schemeClr val="tx1"/>
          </a:solidFill>
          <a:latin typeface="+mn-lt"/>
          <a:ea typeface="+mn-ea"/>
          <a:cs typeface="+mn-cs"/>
        </a:defRPr>
      </a:lvl2pPr>
      <a:lvl3pPr marL="1916925" indent="-383385" algn="l" defTabSz="1533540" rtl="0" eaLnBrk="1" latinLnBrk="0" hangingPunct="1">
        <a:lnSpc>
          <a:spcPct val="90000"/>
        </a:lnSpc>
        <a:spcBef>
          <a:spcPts val="839"/>
        </a:spcBef>
        <a:buFont typeface="Arial" panose="020B0604020202020204" pitchFamily="34" charset="0"/>
        <a:buChar char="•"/>
        <a:defRPr sz="3354" kern="1200">
          <a:solidFill>
            <a:schemeClr val="tx1"/>
          </a:solidFill>
          <a:latin typeface="+mn-lt"/>
          <a:ea typeface="+mn-ea"/>
          <a:cs typeface="+mn-cs"/>
        </a:defRPr>
      </a:lvl3pPr>
      <a:lvl4pPr marL="2683695" indent="-383385" algn="l" defTabSz="1533540" rtl="0" eaLnBrk="1" latinLnBrk="0" hangingPunct="1">
        <a:lnSpc>
          <a:spcPct val="90000"/>
        </a:lnSpc>
        <a:spcBef>
          <a:spcPts val="839"/>
        </a:spcBef>
        <a:buFont typeface="Arial" panose="020B0604020202020204" pitchFamily="34" charset="0"/>
        <a:buChar char="•"/>
        <a:defRPr sz="3019" kern="1200">
          <a:solidFill>
            <a:schemeClr val="tx1"/>
          </a:solidFill>
          <a:latin typeface="+mn-lt"/>
          <a:ea typeface="+mn-ea"/>
          <a:cs typeface="+mn-cs"/>
        </a:defRPr>
      </a:lvl4pPr>
      <a:lvl5pPr marL="3450466" indent="-383385" algn="l" defTabSz="1533540" rtl="0" eaLnBrk="1" latinLnBrk="0" hangingPunct="1">
        <a:lnSpc>
          <a:spcPct val="90000"/>
        </a:lnSpc>
        <a:spcBef>
          <a:spcPts val="839"/>
        </a:spcBef>
        <a:buFont typeface="Arial" panose="020B0604020202020204" pitchFamily="34" charset="0"/>
        <a:buChar char="•"/>
        <a:defRPr sz="3019" kern="1200">
          <a:solidFill>
            <a:schemeClr val="tx1"/>
          </a:solidFill>
          <a:latin typeface="+mn-lt"/>
          <a:ea typeface="+mn-ea"/>
          <a:cs typeface="+mn-cs"/>
        </a:defRPr>
      </a:lvl5pPr>
      <a:lvl6pPr marL="4217236" indent="-383385" algn="l" defTabSz="1533540" rtl="0" eaLnBrk="1" latinLnBrk="0" hangingPunct="1">
        <a:lnSpc>
          <a:spcPct val="90000"/>
        </a:lnSpc>
        <a:spcBef>
          <a:spcPts val="839"/>
        </a:spcBef>
        <a:buFont typeface="Arial" panose="020B0604020202020204" pitchFamily="34" charset="0"/>
        <a:buChar char="•"/>
        <a:defRPr sz="3019" kern="1200">
          <a:solidFill>
            <a:schemeClr val="tx1"/>
          </a:solidFill>
          <a:latin typeface="+mn-lt"/>
          <a:ea typeface="+mn-ea"/>
          <a:cs typeface="+mn-cs"/>
        </a:defRPr>
      </a:lvl6pPr>
      <a:lvl7pPr marL="4984006" indent="-383385" algn="l" defTabSz="1533540" rtl="0" eaLnBrk="1" latinLnBrk="0" hangingPunct="1">
        <a:lnSpc>
          <a:spcPct val="90000"/>
        </a:lnSpc>
        <a:spcBef>
          <a:spcPts val="839"/>
        </a:spcBef>
        <a:buFont typeface="Arial" panose="020B0604020202020204" pitchFamily="34" charset="0"/>
        <a:buChar char="•"/>
        <a:defRPr sz="3019" kern="1200">
          <a:solidFill>
            <a:schemeClr val="tx1"/>
          </a:solidFill>
          <a:latin typeface="+mn-lt"/>
          <a:ea typeface="+mn-ea"/>
          <a:cs typeface="+mn-cs"/>
        </a:defRPr>
      </a:lvl7pPr>
      <a:lvl8pPr marL="5750776" indent="-383385" algn="l" defTabSz="1533540" rtl="0" eaLnBrk="1" latinLnBrk="0" hangingPunct="1">
        <a:lnSpc>
          <a:spcPct val="90000"/>
        </a:lnSpc>
        <a:spcBef>
          <a:spcPts val="839"/>
        </a:spcBef>
        <a:buFont typeface="Arial" panose="020B0604020202020204" pitchFamily="34" charset="0"/>
        <a:buChar char="•"/>
        <a:defRPr sz="3019" kern="1200">
          <a:solidFill>
            <a:schemeClr val="tx1"/>
          </a:solidFill>
          <a:latin typeface="+mn-lt"/>
          <a:ea typeface="+mn-ea"/>
          <a:cs typeface="+mn-cs"/>
        </a:defRPr>
      </a:lvl8pPr>
      <a:lvl9pPr marL="6517546" indent="-383385" algn="l" defTabSz="1533540" rtl="0" eaLnBrk="1" latinLnBrk="0" hangingPunct="1">
        <a:lnSpc>
          <a:spcPct val="90000"/>
        </a:lnSpc>
        <a:spcBef>
          <a:spcPts val="839"/>
        </a:spcBef>
        <a:buFont typeface="Arial" panose="020B0604020202020204" pitchFamily="34" charset="0"/>
        <a:buChar char="•"/>
        <a:defRPr sz="301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533540" rtl="0" eaLnBrk="1" latinLnBrk="0" hangingPunct="1">
        <a:defRPr sz="3019" kern="1200">
          <a:solidFill>
            <a:schemeClr val="tx1"/>
          </a:solidFill>
          <a:latin typeface="+mn-lt"/>
          <a:ea typeface="+mn-ea"/>
          <a:cs typeface="+mn-cs"/>
        </a:defRPr>
      </a:lvl1pPr>
      <a:lvl2pPr marL="766770" algn="l" defTabSz="1533540" rtl="0" eaLnBrk="1" latinLnBrk="0" hangingPunct="1">
        <a:defRPr sz="3019" kern="1200">
          <a:solidFill>
            <a:schemeClr val="tx1"/>
          </a:solidFill>
          <a:latin typeface="+mn-lt"/>
          <a:ea typeface="+mn-ea"/>
          <a:cs typeface="+mn-cs"/>
        </a:defRPr>
      </a:lvl2pPr>
      <a:lvl3pPr marL="1533540" algn="l" defTabSz="1533540" rtl="0" eaLnBrk="1" latinLnBrk="0" hangingPunct="1">
        <a:defRPr sz="3019" kern="1200">
          <a:solidFill>
            <a:schemeClr val="tx1"/>
          </a:solidFill>
          <a:latin typeface="+mn-lt"/>
          <a:ea typeface="+mn-ea"/>
          <a:cs typeface="+mn-cs"/>
        </a:defRPr>
      </a:lvl3pPr>
      <a:lvl4pPr marL="2300310" algn="l" defTabSz="1533540" rtl="0" eaLnBrk="1" latinLnBrk="0" hangingPunct="1">
        <a:defRPr sz="3019" kern="1200">
          <a:solidFill>
            <a:schemeClr val="tx1"/>
          </a:solidFill>
          <a:latin typeface="+mn-lt"/>
          <a:ea typeface="+mn-ea"/>
          <a:cs typeface="+mn-cs"/>
        </a:defRPr>
      </a:lvl4pPr>
      <a:lvl5pPr marL="3067080" algn="l" defTabSz="1533540" rtl="0" eaLnBrk="1" latinLnBrk="0" hangingPunct="1">
        <a:defRPr sz="3019" kern="1200">
          <a:solidFill>
            <a:schemeClr val="tx1"/>
          </a:solidFill>
          <a:latin typeface="+mn-lt"/>
          <a:ea typeface="+mn-ea"/>
          <a:cs typeface="+mn-cs"/>
        </a:defRPr>
      </a:lvl5pPr>
      <a:lvl6pPr marL="3833851" algn="l" defTabSz="1533540" rtl="0" eaLnBrk="1" latinLnBrk="0" hangingPunct="1">
        <a:defRPr sz="3019" kern="1200">
          <a:solidFill>
            <a:schemeClr val="tx1"/>
          </a:solidFill>
          <a:latin typeface="+mn-lt"/>
          <a:ea typeface="+mn-ea"/>
          <a:cs typeface="+mn-cs"/>
        </a:defRPr>
      </a:lvl6pPr>
      <a:lvl7pPr marL="4600621" algn="l" defTabSz="1533540" rtl="0" eaLnBrk="1" latinLnBrk="0" hangingPunct="1">
        <a:defRPr sz="3019" kern="1200">
          <a:solidFill>
            <a:schemeClr val="tx1"/>
          </a:solidFill>
          <a:latin typeface="+mn-lt"/>
          <a:ea typeface="+mn-ea"/>
          <a:cs typeface="+mn-cs"/>
        </a:defRPr>
      </a:lvl7pPr>
      <a:lvl8pPr marL="5367391" algn="l" defTabSz="1533540" rtl="0" eaLnBrk="1" latinLnBrk="0" hangingPunct="1">
        <a:defRPr sz="3019" kern="1200">
          <a:solidFill>
            <a:schemeClr val="tx1"/>
          </a:solidFill>
          <a:latin typeface="+mn-lt"/>
          <a:ea typeface="+mn-ea"/>
          <a:cs typeface="+mn-cs"/>
        </a:defRPr>
      </a:lvl8pPr>
      <a:lvl9pPr marL="6134161" algn="l" defTabSz="1533540" rtl="0" eaLnBrk="1" latinLnBrk="0" hangingPunct="1">
        <a:defRPr sz="301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D97968-C01D-1D4B-9CAA-AB511899DD0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28457B0-00AB-6644-BFE8-768568C5B80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89953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B6AAB0-9ABF-C746-99CF-B5D3B157B42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8C937EA-0103-604A-B372-BED128C068B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49517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535B54-8BC1-5640-9C47-57B5E1EB643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602A8C-09BF-A74D-86CC-BBC43B24663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95438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BED3C0-445B-A745-9A27-085DCE297C1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F462A5C-A334-7E4E-94DF-126115B4D5C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8940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D7BA49-23BC-5F4D-A047-9585B5A4BE5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0C7EC1-A1B6-ED4B-BC73-F279B682E78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2720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372306-E5EC-F14B-ABEE-E88CAF5CAF0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4A9F144-F51C-EE4C-828C-FCB3DC99616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2026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B3071B-4459-A845-8D23-35B99198C63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CA7D69E-7449-1647-87CD-5DA7C1ADC66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90211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6DBA85F447B164191BB36C258697B67" ma:contentTypeVersion="14" ma:contentTypeDescription="Create a new document." ma:contentTypeScope="" ma:versionID="ea511d05ca7f895fe9556935b5c9af34">
  <xsd:schema xmlns:xsd="http://www.w3.org/2001/XMLSchema" xmlns:xs="http://www.w3.org/2001/XMLSchema" xmlns:p="http://schemas.microsoft.com/office/2006/metadata/properties" xmlns:ns2="4ad138b4-2b68-4b70-945d-07f8f18b1c9a" xmlns:ns3="3c474641-ec36-472f-b125-6b1b0910eaa4" targetNamespace="http://schemas.microsoft.com/office/2006/metadata/properties" ma:root="true" ma:fieldsID="662270106d7a7e100bcac2c5f8d29899" ns2:_="" ns3:_="">
    <xsd:import namespace="4ad138b4-2b68-4b70-945d-07f8f18b1c9a"/>
    <xsd:import namespace="3c474641-ec36-472f-b125-6b1b0910eaa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Information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ad138b4-2b68-4b70-945d-07f8f18b1c9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Information" ma:index="12" nillable="true" ma:displayName="Information" ma:format="Dropdown" ma:internalName="Information">
      <xsd:simpleType>
        <xsd:restriction base="dms:Text">
          <xsd:maxLength value="255"/>
        </xsd:restriction>
      </xsd:simpleType>
    </xsd:element>
    <xsd:element name="MediaServiceAutoKeyPoints" ma:index="1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6" nillable="true" ma:displayName="Tags" ma:internalName="MediaServiceAutoTags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c474641-ec36-472f-b125-6b1b0910eaa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Information xmlns="4ad138b4-2b68-4b70-945d-07f8f18b1c9a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BBD261EF-CB28-4561-AFEF-8F88F066AE7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ad138b4-2b68-4b70-945d-07f8f18b1c9a"/>
    <ds:schemaRef ds:uri="3c474641-ec36-472f-b125-6b1b0910eaa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B266BA13-D993-4E7E-A311-03D480E38630}">
  <ds:schemaRefs>
    <ds:schemaRef ds:uri="http://schemas.microsoft.com/office/2006/metadata/properties"/>
    <ds:schemaRef ds:uri="http://schemas.microsoft.com/office/infopath/2007/PartnerControls"/>
    <ds:schemaRef ds:uri="4ad138b4-2b68-4b70-945d-07f8f18b1c9a"/>
  </ds:schemaRefs>
</ds:datastoreItem>
</file>

<file path=customXml/itemProps3.xml><?xml version="1.0" encoding="utf-8"?>
<ds:datastoreItem xmlns:ds="http://schemas.openxmlformats.org/officeDocument/2006/customXml" ds:itemID="{90D88753-1BD0-494B-A2C3-39B09377B47D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69</TotalTime>
  <Words>0</Words>
  <Application>Microsoft Macintosh PowerPoint</Application>
  <PresentationFormat>Custom</PresentationFormat>
  <Paragraphs>0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Matthew Curtis</dc:creator>
  <cp:lastModifiedBy>Matthew Curtis</cp:lastModifiedBy>
  <cp:revision>30</cp:revision>
  <dcterms:created xsi:type="dcterms:W3CDTF">2020-01-21T15:23:38Z</dcterms:created>
  <dcterms:modified xsi:type="dcterms:W3CDTF">2021-01-27T11:44:27Z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0x01010026DBA85F447B164191BB36C258697B67</vt:lpwstr>
  </property>
</Properties>
</file>