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1" r:id="rId4"/>
  </p:sldMasterIdLst>
  <p:handoutMasterIdLst>
    <p:handoutMasterId r:id="rId12"/>
  </p:handoutMasterIdLst>
  <p:sldIdLst>
    <p:sldId id="295" r:id="rId5"/>
    <p:sldId id="296" r:id="rId6"/>
    <p:sldId id="297" r:id="rId7"/>
    <p:sldId id="298" r:id="rId8"/>
    <p:sldId id="299" r:id="rId9"/>
    <p:sldId id="300" r:id="rId10"/>
    <p:sldId id="301" r:id="rId11"/>
  </p:sldIdLst>
  <p:sldSz cx="10691813" cy="15119350"/>
  <p:notesSz cx="6858000" cy="9144000"/>
  <p:defaultTextStyle>
    <a:defPPr>
      <a:defRPr lang="en-US"/>
    </a:defPPr>
    <a:lvl1pPr marL="0" algn="l" defTabSz="1238600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1pPr>
    <a:lvl2pPr marL="619300" algn="l" defTabSz="1238600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2pPr>
    <a:lvl3pPr marL="1238600" algn="l" defTabSz="1238600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3pPr>
    <a:lvl4pPr marL="1857901" algn="l" defTabSz="1238600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4pPr>
    <a:lvl5pPr marL="2477200" algn="l" defTabSz="1238600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5pPr>
    <a:lvl6pPr marL="3096500" algn="l" defTabSz="1238600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6pPr>
    <a:lvl7pPr marL="3715800" algn="l" defTabSz="1238600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7pPr>
    <a:lvl8pPr marL="4335100" algn="l" defTabSz="1238600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8pPr>
    <a:lvl9pPr marL="4954400" algn="l" defTabSz="1238600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22D9078-AA92-1248-ADAD-B642519AA6CB}" v="9" dt="2021-01-08T13:15:56.077"/>
    <p1510:client id="{D912401E-A7F2-5447-8543-C792478A9B33}" v="3" dt="2021-01-08T14:02:01.91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01"/>
    <p:restoredTop sz="94694"/>
  </p:normalViewPr>
  <p:slideViewPr>
    <p:cSldViewPr snapToGrid="0" snapToObjects="1">
      <p:cViewPr varScale="1">
        <p:scale>
          <a:sx n="53" d="100"/>
          <a:sy n="53" d="100"/>
        </p:scale>
        <p:origin x="286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9" d="100"/>
          <a:sy n="99" d="100"/>
        </p:scale>
        <p:origin x="3064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thew Curtis" userId="84429868-f237-4f5b-874a-7f2099f8a3f1" providerId="ADAL" clId="{822D9078-AA92-1248-ADAD-B642519AA6CB}"/>
    <pc:docChg chg="undo custSel addSld delSld modMainMaster">
      <pc:chgData name="Matthew Curtis" userId="84429868-f237-4f5b-874a-7f2099f8a3f1" providerId="ADAL" clId="{822D9078-AA92-1248-ADAD-B642519AA6CB}" dt="2021-01-08T13:16:21.113" v="29" actId="2696"/>
      <pc:docMkLst>
        <pc:docMk/>
      </pc:docMkLst>
      <pc:sldChg chg="del">
        <pc:chgData name="Matthew Curtis" userId="84429868-f237-4f5b-874a-7f2099f8a3f1" providerId="ADAL" clId="{822D9078-AA92-1248-ADAD-B642519AA6CB}" dt="2021-01-08T13:16:21.113" v="29" actId="2696"/>
        <pc:sldMkLst>
          <pc:docMk/>
          <pc:sldMk cId="419690257" sldId="281"/>
        </pc:sldMkLst>
      </pc:sldChg>
      <pc:sldChg chg="del">
        <pc:chgData name="Matthew Curtis" userId="84429868-f237-4f5b-874a-7f2099f8a3f1" providerId="ADAL" clId="{822D9078-AA92-1248-ADAD-B642519AA6CB}" dt="2021-01-08T13:16:21.113" v="29" actId="2696"/>
        <pc:sldMkLst>
          <pc:docMk/>
          <pc:sldMk cId="897128097" sldId="282"/>
        </pc:sldMkLst>
      </pc:sldChg>
      <pc:sldChg chg="del">
        <pc:chgData name="Matthew Curtis" userId="84429868-f237-4f5b-874a-7f2099f8a3f1" providerId="ADAL" clId="{822D9078-AA92-1248-ADAD-B642519AA6CB}" dt="2021-01-08T13:16:21.113" v="29" actId="2696"/>
        <pc:sldMkLst>
          <pc:docMk/>
          <pc:sldMk cId="2029071569" sldId="283"/>
        </pc:sldMkLst>
      </pc:sldChg>
      <pc:sldChg chg="del">
        <pc:chgData name="Matthew Curtis" userId="84429868-f237-4f5b-874a-7f2099f8a3f1" providerId="ADAL" clId="{822D9078-AA92-1248-ADAD-B642519AA6CB}" dt="2021-01-08T13:16:21.113" v="29" actId="2696"/>
        <pc:sldMkLst>
          <pc:docMk/>
          <pc:sldMk cId="1674484517" sldId="284"/>
        </pc:sldMkLst>
      </pc:sldChg>
      <pc:sldChg chg="del">
        <pc:chgData name="Matthew Curtis" userId="84429868-f237-4f5b-874a-7f2099f8a3f1" providerId="ADAL" clId="{822D9078-AA92-1248-ADAD-B642519AA6CB}" dt="2021-01-08T13:16:21.113" v="29" actId="2696"/>
        <pc:sldMkLst>
          <pc:docMk/>
          <pc:sldMk cId="1610961202" sldId="285"/>
        </pc:sldMkLst>
      </pc:sldChg>
      <pc:sldChg chg="del">
        <pc:chgData name="Matthew Curtis" userId="84429868-f237-4f5b-874a-7f2099f8a3f1" providerId="ADAL" clId="{822D9078-AA92-1248-ADAD-B642519AA6CB}" dt="2021-01-08T13:16:21.113" v="29" actId="2696"/>
        <pc:sldMkLst>
          <pc:docMk/>
          <pc:sldMk cId="395083228" sldId="286"/>
        </pc:sldMkLst>
      </pc:sldChg>
      <pc:sldChg chg="del">
        <pc:chgData name="Matthew Curtis" userId="84429868-f237-4f5b-874a-7f2099f8a3f1" providerId="ADAL" clId="{822D9078-AA92-1248-ADAD-B642519AA6CB}" dt="2021-01-08T13:16:21.113" v="29" actId="2696"/>
        <pc:sldMkLst>
          <pc:docMk/>
          <pc:sldMk cId="1742572055" sldId="287"/>
        </pc:sldMkLst>
      </pc:sldChg>
      <pc:sldChg chg="new">
        <pc:chgData name="Matthew Curtis" userId="84429868-f237-4f5b-874a-7f2099f8a3f1" providerId="ADAL" clId="{822D9078-AA92-1248-ADAD-B642519AA6CB}" dt="2021-01-08T13:16:07.167" v="22" actId="680"/>
        <pc:sldMkLst>
          <pc:docMk/>
          <pc:sldMk cId="653612752" sldId="288"/>
        </pc:sldMkLst>
      </pc:sldChg>
      <pc:sldChg chg="new">
        <pc:chgData name="Matthew Curtis" userId="84429868-f237-4f5b-874a-7f2099f8a3f1" providerId="ADAL" clId="{822D9078-AA92-1248-ADAD-B642519AA6CB}" dt="2021-01-08T13:16:08.462" v="23" actId="680"/>
        <pc:sldMkLst>
          <pc:docMk/>
          <pc:sldMk cId="1932426738" sldId="289"/>
        </pc:sldMkLst>
      </pc:sldChg>
      <pc:sldChg chg="new">
        <pc:chgData name="Matthew Curtis" userId="84429868-f237-4f5b-874a-7f2099f8a3f1" providerId="ADAL" clId="{822D9078-AA92-1248-ADAD-B642519AA6CB}" dt="2021-01-08T13:16:09.618" v="24" actId="680"/>
        <pc:sldMkLst>
          <pc:docMk/>
          <pc:sldMk cId="2443425811" sldId="290"/>
        </pc:sldMkLst>
      </pc:sldChg>
      <pc:sldChg chg="new">
        <pc:chgData name="Matthew Curtis" userId="84429868-f237-4f5b-874a-7f2099f8a3f1" providerId="ADAL" clId="{822D9078-AA92-1248-ADAD-B642519AA6CB}" dt="2021-01-08T13:16:12.082" v="25" actId="680"/>
        <pc:sldMkLst>
          <pc:docMk/>
          <pc:sldMk cId="872597737" sldId="291"/>
        </pc:sldMkLst>
      </pc:sldChg>
      <pc:sldChg chg="new">
        <pc:chgData name="Matthew Curtis" userId="84429868-f237-4f5b-874a-7f2099f8a3f1" providerId="ADAL" clId="{822D9078-AA92-1248-ADAD-B642519AA6CB}" dt="2021-01-08T13:16:14.029" v="26" actId="680"/>
        <pc:sldMkLst>
          <pc:docMk/>
          <pc:sldMk cId="2143944160" sldId="292"/>
        </pc:sldMkLst>
      </pc:sldChg>
      <pc:sldChg chg="new">
        <pc:chgData name="Matthew Curtis" userId="84429868-f237-4f5b-874a-7f2099f8a3f1" providerId="ADAL" clId="{822D9078-AA92-1248-ADAD-B642519AA6CB}" dt="2021-01-08T13:16:15.584" v="27" actId="680"/>
        <pc:sldMkLst>
          <pc:docMk/>
          <pc:sldMk cId="2456780042" sldId="293"/>
        </pc:sldMkLst>
      </pc:sldChg>
      <pc:sldChg chg="new">
        <pc:chgData name="Matthew Curtis" userId="84429868-f237-4f5b-874a-7f2099f8a3f1" providerId="ADAL" clId="{822D9078-AA92-1248-ADAD-B642519AA6CB}" dt="2021-01-08T13:16:17.191" v="28" actId="680"/>
        <pc:sldMkLst>
          <pc:docMk/>
          <pc:sldMk cId="806689070" sldId="294"/>
        </pc:sldMkLst>
      </pc:sldChg>
      <pc:sldMasterChg chg="setBg modSldLayout">
        <pc:chgData name="Matthew Curtis" userId="84429868-f237-4f5b-874a-7f2099f8a3f1" providerId="ADAL" clId="{822D9078-AA92-1248-ADAD-B642519AA6CB}" dt="2021-01-08T13:15:56.077" v="21"/>
        <pc:sldMasterMkLst>
          <pc:docMk/>
          <pc:sldMasterMk cId="4076012620" sldId="2147483721"/>
        </pc:sldMasterMkLst>
        <pc:sldLayoutChg chg="modSp mod setBg">
          <pc:chgData name="Matthew Curtis" userId="84429868-f237-4f5b-874a-7f2099f8a3f1" providerId="ADAL" clId="{822D9078-AA92-1248-ADAD-B642519AA6CB}" dt="2021-01-08T13:15:34.822" v="9" actId="1076"/>
          <pc:sldLayoutMkLst>
            <pc:docMk/>
            <pc:sldMasterMk cId="4076012620" sldId="2147483721"/>
            <pc:sldLayoutMk cId="4261172990" sldId="2147483733"/>
          </pc:sldLayoutMkLst>
          <pc:spChg chg="mod">
            <ac:chgData name="Matthew Curtis" userId="84429868-f237-4f5b-874a-7f2099f8a3f1" providerId="ADAL" clId="{822D9078-AA92-1248-ADAD-B642519AA6CB}" dt="2021-01-08T13:15:34.822" v="9" actId="1076"/>
            <ac:spMkLst>
              <pc:docMk/>
              <pc:sldMasterMk cId="4076012620" sldId="2147483721"/>
              <pc:sldLayoutMk cId="4261172990" sldId="2147483733"/>
              <ac:spMk id="20" creationId="{09B7A1A0-C485-954B-B518-2B11C4B8C38B}"/>
            </ac:spMkLst>
          </pc:spChg>
        </pc:sldLayoutChg>
        <pc:sldLayoutChg chg="addSp delSp modSp mod setBg">
          <pc:chgData name="Matthew Curtis" userId="84429868-f237-4f5b-874a-7f2099f8a3f1" providerId="ADAL" clId="{822D9078-AA92-1248-ADAD-B642519AA6CB}" dt="2021-01-08T13:15:38.812" v="11"/>
          <pc:sldLayoutMkLst>
            <pc:docMk/>
            <pc:sldMasterMk cId="4076012620" sldId="2147483721"/>
            <pc:sldLayoutMk cId="2538274729" sldId="2147483734"/>
          </pc:sldLayoutMkLst>
          <pc:spChg chg="add mod">
            <ac:chgData name="Matthew Curtis" userId="84429868-f237-4f5b-874a-7f2099f8a3f1" providerId="ADAL" clId="{822D9078-AA92-1248-ADAD-B642519AA6CB}" dt="2021-01-08T13:15:38.812" v="11"/>
            <ac:spMkLst>
              <pc:docMk/>
              <pc:sldMasterMk cId="4076012620" sldId="2147483721"/>
              <pc:sldLayoutMk cId="2538274729" sldId="2147483734"/>
              <ac:spMk id="5" creationId="{4A80A940-9BC7-C14E-A069-43F238667366}"/>
            </ac:spMkLst>
          </pc:spChg>
          <pc:spChg chg="del">
            <ac:chgData name="Matthew Curtis" userId="84429868-f237-4f5b-874a-7f2099f8a3f1" providerId="ADAL" clId="{822D9078-AA92-1248-ADAD-B642519AA6CB}" dt="2021-01-08T13:15:38.329" v="10" actId="478"/>
            <ac:spMkLst>
              <pc:docMk/>
              <pc:sldMasterMk cId="4076012620" sldId="2147483721"/>
              <pc:sldLayoutMk cId="2538274729" sldId="2147483734"/>
              <ac:spMk id="6" creationId="{9C849ED9-78DE-754D-BE90-63BC1ECE4ABA}"/>
            </ac:spMkLst>
          </pc:spChg>
        </pc:sldLayoutChg>
        <pc:sldLayoutChg chg="addSp delSp modSp mod setBg">
          <pc:chgData name="Matthew Curtis" userId="84429868-f237-4f5b-874a-7f2099f8a3f1" providerId="ADAL" clId="{822D9078-AA92-1248-ADAD-B642519AA6CB}" dt="2021-01-08T13:15:41.858" v="13"/>
          <pc:sldLayoutMkLst>
            <pc:docMk/>
            <pc:sldMasterMk cId="4076012620" sldId="2147483721"/>
            <pc:sldLayoutMk cId="3821366983" sldId="2147483735"/>
          </pc:sldLayoutMkLst>
          <pc:spChg chg="add mod">
            <ac:chgData name="Matthew Curtis" userId="84429868-f237-4f5b-874a-7f2099f8a3f1" providerId="ADAL" clId="{822D9078-AA92-1248-ADAD-B642519AA6CB}" dt="2021-01-08T13:15:41.858" v="13"/>
            <ac:spMkLst>
              <pc:docMk/>
              <pc:sldMasterMk cId="4076012620" sldId="2147483721"/>
              <pc:sldLayoutMk cId="3821366983" sldId="2147483735"/>
              <ac:spMk id="5" creationId="{CF0D6960-319F-764E-914C-32FB4121BA1C}"/>
            </ac:spMkLst>
          </pc:spChg>
          <pc:spChg chg="del">
            <ac:chgData name="Matthew Curtis" userId="84429868-f237-4f5b-874a-7f2099f8a3f1" providerId="ADAL" clId="{822D9078-AA92-1248-ADAD-B642519AA6CB}" dt="2021-01-08T13:15:41.479" v="12" actId="478"/>
            <ac:spMkLst>
              <pc:docMk/>
              <pc:sldMasterMk cId="4076012620" sldId="2147483721"/>
              <pc:sldLayoutMk cId="3821366983" sldId="2147483735"/>
              <ac:spMk id="6" creationId="{C0624BDD-AD9A-E941-928A-2DDF7D9E55F3}"/>
            </ac:spMkLst>
          </pc:spChg>
        </pc:sldLayoutChg>
        <pc:sldLayoutChg chg="addSp delSp modSp mod setBg">
          <pc:chgData name="Matthew Curtis" userId="84429868-f237-4f5b-874a-7f2099f8a3f1" providerId="ADAL" clId="{822D9078-AA92-1248-ADAD-B642519AA6CB}" dt="2021-01-08T13:15:44.861" v="15"/>
          <pc:sldLayoutMkLst>
            <pc:docMk/>
            <pc:sldMasterMk cId="4076012620" sldId="2147483721"/>
            <pc:sldLayoutMk cId="4175125931" sldId="2147483736"/>
          </pc:sldLayoutMkLst>
          <pc:spChg chg="add mod">
            <ac:chgData name="Matthew Curtis" userId="84429868-f237-4f5b-874a-7f2099f8a3f1" providerId="ADAL" clId="{822D9078-AA92-1248-ADAD-B642519AA6CB}" dt="2021-01-08T13:15:44.861" v="15"/>
            <ac:spMkLst>
              <pc:docMk/>
              <pc:sldMasterMk cId="4076012620" sldId="2147483721"/>
              <pc:sldLayoutMk cId="4175125931" sldId="2147483736"/>
              <ac:spMk id="5" creationId="{EDCE09D2-4BBB-A447-B961-C38E04B5156E}"/>
            </ac:spMkLst>
          </pc:spChg>
          <pc:spChg chg="del">
            <ac:chgData name="Matthew Curtis" userId="84429868-f237-4f5b-874a-7f2099f8a3f1" providerId="ADAL" clId="{822D9078-AA92-1248-ADAD-B642519AA6CB}" dt="2021-01-08T13:15:44.471" v="14" actId="478"/>
            <ac:spMkLst>
              <pc:docMk/>
              <pc:sldMasterMk cId="4076012620" sldId="2147483721"/>
              <pc:sldLayoutMk cId="4175125931" sldId="2147483736"/>
              <ac:spMk id="6" creationId="{62FFD05D-8BAC-B54E-88E4-FA5D51D0001D}"/>
            </ac:spMkLst>
          </pc:spChg>
        </pc:sldLayoutChg>
        <pc:sldLayoutChg chg="addSp delSp modSp mod setBg">
          <pc:chgData name="Matthew Curtis" userId="84429868-f237-4f5b-874a-7f2099f8a3f1" providerId="ADAL" clId="{822D9078-AA92-1248-ADAD-B642519AA6CB}" dt="2021-01-08T13:15:48.428" v="17"/>
          <pc:sldLayoutMkLst>
            <pc:docMk/>
            <pc:sldMasterMk cId="4076012620" sldId="2147483721"/>
            <pc:sldLayoutMk cId="3594574126" sldId="2147483737"/>
          </pc:sldLayoutMkLst>
          <pc:spChg chg="add mod">
            <ac:chgData name="Matthew Curtis" userId="84429868-f237-4f5b-874a-7f2099f8a3f1" providerId="ADAL" clId="{822D9078-AA92-1248-ADAD-B642519AA6CB}" dt="2021-01-08T13:15:48.428" v="17"/>
            <ac:spMkLst>
              <pc:docMk/>
              <pc:sldMasterMk cId="4076012620" sldId="2147483721"/>
              <pc:sldLayoutMk cId="3594574126" sldId="2147483737"/>
              <ac:spMk id="5" creationId="{CAAC4A14-6425-6A4E-9463-3B0CD70359E8}"/>
            </ac:spMkLst>
          </pc:spChg>
          <pc:spChg chg="del">
            <ac:chgData name="Matthew Curtis" userId="84429868-f237-4f5b-874a-7f2099f8a3f1" providerId="ADAL" clId="{822D9078-AA92-1248-ADAD-B642519AA6CB}" dt="2021-01-08T13:15:47.992" v="16" actId="478"/>
            <ac:spMkLst>
              <pc:docMk/>
              <pc:sldMasterMk cId="4076012620" sldId="2147483721"/>
              <pc:sldLayoutMk cId="3594574126" sldId="2147483737"/>
              <ac:spMk id="6" creationId="{762ABAF9-ADC7-264D-BAAC-4EF58076C301}"/>
            </ac:spMkLst>
          </pc:spChg>
        </pc:sldLayoutChg>
        <pc:sldLayoutChg chg="addSp delSp modSp mod setBg">
          <pc:chgData name="Matthew Curtis" userId="84429868-f237-4f5b-874a-7f2099f8a3f1" providerId="ADAL" clId="{822D9078-AA92-1248-ADAD-B642519AA6CB}" dt="2021-01-08T13:15:51.825" v="19"/>
          <pc:sldLayoutMkLst>
            <pc:docMk/>
            <pc:sldMasterMk cId="4076012620" sldId="2147483721"/>
            <pc:sldLayoutMk cId="1634310762" sldId="2147483738"/>
          </pc:sldLayoutMkLst>
          <pc:spChg chg="del">
            <ac:chgData name="Matthew Curtis" userId="84429868-f237-4f5b-874a-7f2099f8a3f1" providerId="ADAL" clId="{822D9078-AA92-1248-ADAD-B642519AA6CB}" dt="2021-01-08T13:15:51.356" v="18" actId="478"/>
            <ac:spMkLst>
              <pc:docMk/>
              <pc:sldMasterMk cId="4076012620" sldId="2147483721"/>
              <pc:sldLayoutMk cId="1634310762" sldId="2147483738"/>
              <ac:spMk id="5" creationId="{713BEAF9-09D0-0849-A86F-2A9566BFDA9C}"/>
            </ac:spMkLst>
          </pc:spChg>
          <pc:spChg chg="add mod">
            <ac:chgData name="Matthew Curtis" userId="84429868-f237-4f5b-874a-7f2099f8a3f1" providerId="ADAL" clId="{822D9078-AA92-1248-ADAD-B642519AA6CB}" dt="2021-01-08T13:15:51.825" v="19"/>
            <ac:spMkLst>
              <pc:docMk/>
              <pc:sldMasterMk cId="4076012620" sldId="2147483721"/>
              <pc:sldLayoutMk cId="1634310762" sldId="2147483738"/>
              <ac:spMk id="7" creationId="{B84623C8-DC22-824E-BD42-37E93594AC6A}"/>
            </ac:spMkLst>
          </pc:spChg>
        </pc:sldLayoutChg>
        <pc:sldLayoutChg chg="addSp delSp modSp mod setBg">
          <pc:chgData name="Matthew Curtis" userId="84429868-f237-4f5b-874a-7f2099f8a3f1" providerId="ADAL" clId="{822D9078-AA92-1248-ADAD-B642519AA6CB}" dt="2021-01-08T13:15:56.077" v="21"/>
          <pc:sldLayoutMkLst>
            <pc:docMk/>
            <pc:sldMasterMk cId="4076012620" sldId="2147483721"/>
            <pc:sldLayoutMk cId="4146126592" sldId="2147483739"/>
          </pc:sldLayoutMkLst>
          <pc:spChg chg="add mod">
            <ac:chgData name="Matthew Curtis" userId="84429868-f237-4f5b-874a-7f2099f8a3f1" providerId="ADAL" clId="{822D9078-AA92-1248-ADAD-B642519AA6CB}" dt="2021-01-08T13:15:56.077" v="21"/>
            <ac:spMkLst>
              <pc:docMk/>
              <pc:sldMasterMk cId="4076012620" sldId="2147483721"/>
              <pc:sldLayoutMk cId="4146126592" sldId="2147483739"/>
              <ac:spMk id="4" creationId="{497C1BC8-106C-2E45-985A-D2F196041C7F}"/>
            </ac:spMkLst>
          </pc:spChg>
          <pc:spChg chg="del">
            <ac:chgData name="Matthew Curtis" userId="84429868-f237-4f5b-874a-7f2099f8a3f1" providerId="ADAL" clId="{822D9078-AA92-1248-ADAD-B642519AA6CB}" dt="2021-01-08T13:15:55.777" v="20" actId="478"/>
            <ac:spMkLst>
              <pc:docMk/>
              <pc:sldMasterMk cId="4076012620" sldId="2147483721"/>
              <pc:sldLayoutMk cId="4146126592" sldId="2147483739"/>
              <ac:spMk id="5" creationId="{713BEAF9-09D0-0849-A86F-2A9566BFDA9C}"/>
            </ac:spMkLst>
          </pc:spChg>
        </pc:sldLayoutChg>
      </pc:sldMasterChg>
    </pc:docChg>
  </pc:docChgLst>
  <pc:docChgLst>
    <pc:chgData name="Matthew Curtis" userId="84429868-f237-4f5b-874a-7f2099f8a3f1" providerId="ADAL" clId="{D912401E-A7F2-5447-8543-C792478A9B33}"/>
    <pc:docChg chg="modMainMaster">
      <pc:chgData name="Matthew Curtis" userId="84429868-f237-4f5b-874a-7f2099f8a3f1" providerId="ADAL" clId="{D912401E-A7F2-5447-8543-C792478A9B33}" dt="2021-01-08T14:02:01.919" v="2"/>
      <pc:docMkLst>
        <pc:docMk/>
      </pc:docMkLst>
      <pc:sldMasterChg chg="setBg modSldLayout">
        <pc:chgData name="Matthew Curtis" userId="84429868-f237-4f5b-874a-7f2099f8a3f1" providerId="ADAL" clId="{D912401E-A7F2-5447-8543-C792478A9B33}" dt="2021-01-08T14:02:01.919" v="2"/>
        <pc:sldMasterMkLst>
          <pc:docMk/>
          <pc:sldMasterMk cId="4076012620" sldId="2147483721"/>
        </pc:sldMasterMkLst>
        <pc:sldLayoutChg chg="setBg">
          <pc:chgData name="Matthew Curtis" userId="84429868-f237-4f5b-874a-7f2099f8a3f1" providerId="ADAL" clId="{D912401E-A7F2-5447-8543-C792478A9B33}" dt="2021-01-08T14:02:01.919" v="2"/>
          <pc:sldLayoutMkLst>
            <pc:docMk/>
            <pc:sldMasterMk cId="4076012620" sldId="2147483721"/>
            <pc:sldLayoutMk cId="4261172990" sldId="2147483733"/>
          </pc:sldLayoutMkLst>
        </pc:sldLayoutChg>
        <pc:sldLayoutChg chg="setBg">
          <pc:chgData name="Matthew Curtis" userId="84429868-f237-4f5b-874a-7f2099f8a3f1" providerId="ADAL" clId="{D912401E-A7F2-5447-8543-C792478A9B33}" dt="2021-01-08T14:02:01.919" v="2"/>
          <pc:sldLayoutMkLst>
            <pc:docMk/>
            <pc:sldMasterMk cId="4076012620" sldId="2147483721"/>
            <pc:sldLayoutMk cId="2538274729" sldId="2147483734"/>
          </pc:sldLayoutMkLst>
        </pc:sldLayoutChg>
        <pc:sldLayoutChg chg="setBg">
          <pc:chgData name="Matthew Curtis" userId="84429868-f237-4f5b-874a-7f2099f8a3f1" providerId="ADAL" clId="{D912401E-A7F2-5447-8543-C792478A9B33}" dt="2021-01-08T14:02:01.919" v="2"/>
          <pc:sldLayoutMkLst>
            <pc:docMk/>
            <pc:sldMasterMk cId="4076012620" sldId="2147483721"/>
            <pc:sldLayoutMk cId="3821366983" sldId="2147483735"/>
          </pc:sldLayoutMkLst>
        </pc:sldLayoutChg>
        <pc:sldLayoutChg chg="setBg">
          <pc:chgData name="Matthew Curtis" userId="84429868-f237-4f5b-874a-7f2099f8a3f1" providerId="ADAL" clId="{D912401E-A7F2-5447-8543-C792478A9B33}" dt="2021-01-08T14:02:01.919" v="2"/>
          <pc:sldLayoutMkLst>
            <pc:docMk/>
            <pc:sldMasterMk cId="4076012620" sldId="2147483721"/>
            <pc:sldLayoutMk cId="4175125931" sldId="2147483736"/>
          </pc:sldLayoutMkLst>
        </pc:sldLayoutChg>
        <pc:sldLayoutChg chg="setBg">
          <pc:chgData name="Matthew Curtis" userId="84429868-f237-4f5b-874a-7f2099f8a3f1" providerId="ADAL" clId="{D912401E-A7F2-5447-8543-C792478A9B33}" dt="2021-01-08T14:02:01.919" v="2"/>
          <pc:sldLayoutMkLst>
            <pc:docMk/>
            <pc:sldMasterMk cId="4076012620" sldId="2147483721"/>
            <pc:sldLayoutMk cId="3594574126" sldId="2147483737"/>
          </pc:sldLayoutMkLst>
        </pc:sldLayoutChg>
        <pc:sldLayoutChg chg="setBg">
          <pc:chgData name="Matthew Curtis" userId="84429868-f237-4f5b-874a-7f2099f8a3f1" providerId="ADAL" clId="{D912401E-A7F2-5447-8543-C792478A9B33}" dt="2021-01-08T14:02:01.919" v="2"/>
          <pc:sldLayoutMkLst>
            <pc:docMk/>
            <pc:sldMasterMk cId="4076012620" sldId="2147483721"/>
            <pc:sldLayoutMk cId="1634310762" sldId="2147483738"/>
          </pc:sldLayoutMkLst>
        </pc:sldLayoutChg>
        <pc:sldLayoutChg chg="setBg">
          <pc:chgData name="Matthew Curtis" userId="84429868-f237-4f5b-874a-7f2099f8a3f1" providerId="ADAL" clId="{D912401E-A7F2-5447-8543-C792478A9B33}" dt="2021-01-08T14:02:01.919" v="2"/>
          <pc:sldLayoutMkLst>
            <pc:docMk/>
            <pc:sldMasterMk cId="4076012620" sldId="2147483721"/>
            <pc:sldLayoutMk cId="4146126592" sldId="2147483739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F7F1FEE-1A47-A94E-A4DA-1EED64C3017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E9EAF5-47E5-F642-B976-EEB61FBC108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BB2E28-8C78-1B4F-AC4D-20014495D1DB}" type="datetimeFigureOut">
              <a:rPr lang="en-US" smtClean="0"/>
              <a:t>1/27/21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6877A4-6A45-3F4F-BD5A-8B53F5BDCC7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5B2C49-F2D8-D24B-AEA4-9CA26B07786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42549F-DF12-0E4B-9073-AACCE2A33F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3093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84522" y="2838929"/>
            <a:ext cx="9522767" cy="2446805"/>
          </a:xfrm>
        </p:spPr>
        <p:txBody>
          <a:bodyPr anchor="ctr" anchorCtr="0">
            <a:normAutofit/>
          </a:bodyPr>
          <a:lstStyle>
            <a:lvl1pPr algn="ctr">
              <a:lnSpc>
                <a:spcPts val="10318"/>
              </a:lnSpc>
              <a:defRPr sz="10318" b="1" i="0" spc="-5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9378" y="5929717"/>
            <a:ext cx="5693058" cy="7345376"/>
          </a:xfrm>
          <a:prstGeom prst="rect">
            <a:avLst/>
          </a:prstGeom>
        </p:spPr>
      </p:pic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09B7A1A0-C485-954B-B518-2B11C4B8C38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26865" y="485211"/>
            <a:ext cx="5380424" cy="1366762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158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4261172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2483988" y="5949467"/>
            <a:ext cx="5723837" cy="7305877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7D4BAF13-7E01-F048-87B2-F43E1BFFEE4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4522" y="2838929"/>
            <a:ext cx="9522767" cy="2446805"/>
          </a:xfrm>
        </p:spPr>
        <p:txBody>
          <a:bodyPr anchor="ctr" anchorCtr="0">
            <a:normAutofit/>
          </a:bodyPr>
          <a:lstStyle>
            <a:lvl1pPr algn="ctr">
              <a:lnSpc>
                <a:spcPts val="10318"/>
              </a:lnSpc>
              <a:defRPr sz="10318" b="1" i="0" spc="-5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777D4F5C-EA50-2A48-B3FD-A8244F9BCAB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26865" y="485211"/>
            <a:ext cx="5380424" cy="1366762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158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538274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2483988" y="5949467"/>
            <a:ext cx="5723837" cy="7305877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7C58E673-5077-2E48-B772-29354437260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4522" y="2838929"/>
            <a:ext cx="9522767" cy="2446805"/>
          </a:xfrm>
        </p:spPr>
        <p:txBody>
          <a:bodyPr anchor="ctr" anchorCtr="0">
            <a:normAutofit/>
          </a:bodyPr>
          <a:lstStyle>
            <a:lvl1pPr algn="ctr">
              <a:lnSpc>
                <a:spcPts val="10318"/>
              </a:lnSpc>
              <a:defRPr sz="10318" b="1" i="0" spc="-5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7188F574-3335-D74F-BFF5-F3F923DE60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26865" y="485211"/>
            <a:ext cx="5380424" cy="1366762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158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8213669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8900000">
            <a:off x="2499378" y="5929717"/>
            <a:ext cx="5693058" cy="7345376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6402EEBC-BB15-8D40-B4FB-D6A189B4557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4522" y="2838929"/>
            <a:ext cx="9522767" cy="2446805"/>
          </a:xfrm>
        </p:spPr>
        <p:txBody>
          <a:bodyPr anchor="ctr" anchorCtr="0">
            <a:normAutofit/>
          </a:bodyPr>
          <a:lstStyle>
            <a:lvl1pPr algn="ctr">
              <a:lnSpc>
                <a:spcPts val="10318"/>
              </a:lnSpc>
              <a:defRPr sz="10318" b="1" i="0" spc="-5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4EF2D3ED-43EF-094A-8C7D-F9A9A75BFB2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26865" y="485211"/>
            <a:ext cx="5380424" cy="1366762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158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41751259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700000">
            <a:off x="2483988" y="5949467"/>
            <a:ext cx="5723837" cy="7305877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44E27415-F8CD-494E-8DE1-735CED2B8C7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4522" y="2838929"/>
            <a:ext cx="9522767" cy="2446805"/>
          </a:xfrm>
        </p:spPr>
        <p:txBody>
          <a:bodyPr anchor="ctr" anchorCtr="0">
            <a:normAutofit/>
          </a:bodyPr>
          <a:lstStyle>
            <a:lvl1pPr algn="ctr">
              <a:lnSpc>
                <a:spcPts val="10318"/>
              </a:lnSpc>
              <a:defRPr sz="10318" b="1" i="0" spc="-5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EEEC2A9C-98B8-664A-B84D-CFD4FF4B026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26865" y="485211"/>
            <a:ext cx="5380424" cy="1366762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158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594574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8E0D395-4E53-DB4B-80FC-6C0823C57C5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088965" y="6479851"/>
            <a:ext cx="6513883" cy="654910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6F292706-5007-AE40-BF6B-CD22030E1F5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4522" y="2838929"/>
            <a:ext cx="9522767" cy="2446805"/>
          </a:xfrm>
        </p:spPr>
        <p:txBody>
          <a:bodyPr anchor="ctr" anchorCtr="0">
            <a:normAutofit/>
          </a:bodyPr>
          <a:lstStyle>
            <a:lvl1pPr algn="ctr">
              <a:lnSpc>
                <a:spcPts val="10318"/>
              </a:lnSpc>
              <a:defRPr sz="10318" b="1" i="0" spc="-5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No Entry</a:t>
            </a:r>
          </a:p>
        </p:txBody>
      </p:sp>
      <p:sp>
        <p:nvSpPr>
          <p:cNvPr id="8" name="Text Placeholder 19">
            <a:extLst>
              <a:ext uri="{FF2B5EF4-FFF2-40B4-BE49-F238E27FC236}">
                <a16:creationId xmlns:a16="http://schemas.microsoft.com/office/drawing/2014/main" id="{3023D723-89DB-8B4A-B490-BD181F3AC30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26865" y="485211"/>
            <a:ext cx="5380424" cy="1366762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158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16343107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D6308F7E-3B87-C547-96CE-0DC412A5608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4522" y="2838929"/>
            <a:ext cx="9522767" cy="2446805"/>
          </a:xfrm>
        </p:spPr>
        <p:txBody>
          <a:bodyPr anchor="ctr" anchorCtr="0">
            <a:normAutofit/>
          </a:bodyPr>
          <a:lstStyle>
            <a:lvl1pPr algn="ctr">
              <a:lnSpc>
                <a:spcPts val="10318"/>
              </a:lnSpc>
              <a:defRPr sz="10318" b="1" i="0" spc="-5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6" name="Text Placeholder 19">
            <a:extLst>
              <a:ext uri="{FF2B5EF4-FFF2-40B4-BE49-F238E27FC236}">
                <a16:creationId xmlns:a16="http://schemas.microsoft.com/office/drawing/2014/main" id="{A894207D-E4E4-C841-A03E-4529DABCEE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26865" y="485211"/>
            <a:ext cx="5380424" cy="1366762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158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41461265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804969"/>
            <a:ext cx="9221689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4024827"/>
            <a:ext cx="9221689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F21BC-ED44-9044-99CD-898731B4C27E}" type="datetimeFigureOut">
              <a:rPr lang="en-US" smtClean="0"/>
              <a:t>1/27/21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1F67E-F30F-364D-ABA7-804C2F639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012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</p:sldLayoutIdLst>
  <p:txStyles>
    <p:titleStyle>
      <a:lvl1pPr algn="l" defTabSz="1069208" rtl="0" eaLnBrk="1" latinLnBrk="0" hangingPunct="1">
        <a:lnSpc>
          <a:spcPct val="90000"/>
        </a:lnSpc>
        <a:spcBef>
          <a:spcPct val="0"/>
        </a:spcBef>
        <a:buNone/>
        <a:defRPr sz="51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02" indent="-267302" algn="l" defTabSz="1069208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190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51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87111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5718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322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5B534-D669-DE40-B82A-310D4DE777C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5FCB4F-D015-5848-B64B-8AB036E3EC2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4935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7F528C-1419-4940-96B5-1454F37910E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58187E-6452-EC4F-8B86-34EACE171DD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038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87D81-728E-DF45-B0A3-BDFE3FAC7D9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4819F0-E5BC-4D4D-B85F-17D77B4693F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9426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3AB34E-154A-174E-8D0D-4AACCE663A0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E27A52-348E-9245-BA45-2C9C7732DFF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851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3F7987-2F25-784D-8AC2-AE5EA487109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676545-B4CF-014C-96DF-A22267646F1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727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FB6CD4-144E-4F4E-BFE9-BA9053C48B9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A14106-B33F-6A43-B039-A5159CD5D01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2897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83799C-26E2-EE47-A9D2-E07722BE2DD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42E124-5B49-FA45-ACC8-194DBC5A71C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4155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6DBA85F447B164191BB36C258697B67" ma:contentTypeVersion="14" ma:contentTypeDescription="Create a new document." ma:contentTypeScope="" ma:versionID="ea511d05ca7f895fe9556935b5c9af34">
  <xsd:schema xmlns:xsd="http://www.w3.org/2001/XMLSchema" xmlns:xs="http://www.w3.org/2001/XMLSchema" xmlns:p="http://schemas.microsoft.com/office/2006/metadata/properties" xmlns:ns2="4ad138b4-2b68-4b70-945d-07f8f18b1c9a" xmlns:ns3="3c474641-ec36-472f-b125-6b1b0910eaa4" targetNamespace="http://schemas.microsoft.com/office/2006/metadata/properties" ma:root="true" ma:fieldsID="662270106d7a7e100bcac2c5f8d29899" ns2:_="" ns3:_="">
    <xsd:import namespace="4ad138b4-2b68-4b70-945d-07f8f18b1c9a"/>
    <xsd:import namespace="3c474641-ec36-472f-b125-6b1b0910eaa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Information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d138b4-2b68-4b70-945d-07f8f18b1c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Information" ma:index="12" nillable="true" ma:displayName="Information" ma:format="Dropdown" ma:internalName="Information">
      <xsd:simpleType>
        <xsd:restriction base="dms:Text">
          <xsd:maxLength value="255"/>
        </xsd:restriction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474641-ec36-472f-b125-6b1b0910eaa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 xmlns="4ad138b4-2b68-4b70-945d-07f8f18b1c9a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C09454A-554A-4C27-A3B6-5C599EF2AD0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ad138b4-2b68-4b70-945d-07f8f18b1c9a"/>
    <ds:schemaRef ds:uri="3c474641-ec36-472f-b125-6b1b0910ea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9224961-C640-49BE-9ED3-A972D3D20087}">
  <ds:schemaRefs>
    <ds:schemaRef ds:uri="http://schemas.microsoft.com/office/2006/metadata/properties"/>
    <ds:schemaRef ds:uri="http://schemas.microsoft.com/office/infopath/2007/PartnerControls"/>
    <ds:schemaRef ds:uri="4ad138b4-2b68-4b70-945d-07f8f18b1c9a"/>
  </ds:schemaRefs>
</ds:datastoreItem>
</file>

<file path=customXml/itemProps3.xml><?xml version="1.0" encoding="utf-8"?>
<ds:datastoreItem xmlns:ds="http://schemas.openxmlformats.org/officeDocument/2006/customXml" ds:itemID="{D1D68B6C-72CA-4F13-B820-321D4F8E14A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87</TotalTime>
  <Words>0</Words>
  <Application>Microsoft Macintosh PowerPoint</Application>
  <PresentationFormat>Custom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Curtis</dc:creator>
  <cp:lastModifiedBy>Matthew Curtis</cp:lastModifiedBy>
  <cp:revision>39</cp:revision>
  <dcterms:created xsi:type="dcterms:W3CDTF">2020-01-21T15:23:38Z</dcterms:created>
  <dcterms:modified xsi:type="dcterms:W3CDTF">2021-01-27T11:28:35Z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0x01010026DBA85F447B164191BB36C258697B67</vt:lpwstr>
  </property>
</Properties>
</file>