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27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39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BA23CD-4671-6144-A495-E6F063ADEA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29202" y="2953570"/>
            <a:ext cx="2861382" cy="36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63AAF9-9A0C-8C4F-B755-D512DFC5F7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29202" y="2953570"/>
            <a:ext cx="2861382" cy="36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D614B3-4B0F-7743-B062-EEBD5E4A26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29202" y="2953570"/>
            <a:ext cx="2861382" cy="36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E20C29-67B4-DD44-B3C7-990CF05929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29202" y="2953570"/>
            <a:ext cx="2861382" cy="36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72B44D-7B07-D346-AE25-41586C32D2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29202" y="2953570"/>
            <a:ext cx="2861382" cy="36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E8DDBB-43C0-6F49-B0E9-B7C9A5AF8C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0735" y="3251215"/>
            <a:ext cx="3276000" cy="32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2021-02-01T13:51:21Z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