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4"/>
  </p:sldMasterIdLst>
  <p:handoutMasterIdLst>
    <p:handoutMasterId r:id="rId12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D876C-31B2-794F-B35D-0C720F695225}" v="3" dt="2021-01-08T14:01:43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0"/>
    <p:restoredTop sz="94694"/>
  </p:normalViewPr>
  <p:slideViewPr>
    <p:cSldViewPr snapToGrid="0" snapToObjects="1">
      <p:cViewPr varScale="1">
        <p:scale>
          <a:sx n="73" d="100"/>
          <a:sy n="73" d="100"/>
        </p:scale>
        <p:origin x="2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0EBD876C-31B2-794F-B35D-0C720F695225}"/>
    <pc:docChg chg="modMainMaster">
      <pc:chgData name="Matthew Curtis" userId="84429868-f237-4f5b-874a-7f2099f8a3f1" providerId="ADAL" clId="{0EBD876C-31B2-794F-B35D-0C720F695225}" dt="2021-01-08T14:01:43.943" v="2"/>
      <pc:docMkLst>
        <pc:docMk/>
      </pc:docMkLst>
      <pc:sldMasterChg chg="setBg modSldLayout">
        <pc:chgData name="Matthew Curtis" userId="84429868-f237-4f5b-874a-7f2099f8a3f1" providerId="ADAL" clId="{0EBD876C-31B2-794F-B35D-0C720F695225}" dt="2021-01-08T14:01:43.943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  <pc:docChgLst>
    <pc:chgData name="Matthew Curtis" userId="84429868-f237-4f5b-874a-7f2099f8a3f1" providerId="ADAL" clId="{60BA6A93-E10A-7A42-9498-6237EC64272F}"/>
    <pc:docChg chg="modMainMaster">
      <pc:chgData name="Matthew Curtis" userId="84429868-f237-4f5b-874a-7f2099f8a3f1" providerId="ADAL" clId="{60BA6A93-E10A-7A42-9498-6237EC64272F}" dt="2021-01-08T11:41:20.075" v="2"/>
      <pc:docMkLst>
        <pc:docMk/>
      </pc:docMkLst>
      <pc:sldMasterChg chg="setBg modSldLayout">
        <pc:chgData name="Matthew Curtis" userId="84429868-f237-4f5b-874a-7f2099f8a3f1" providerId="ADAL" clId="{60BA6A93-E10A-7A42-9498-6237EC64272F}" dt="2021-01-08T11:41:20.075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5FFE25-3700-8A46-8AA4-11D2FD1061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23103" y="4277941"/>
            <a:ext cx="4129368" cy="5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91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F18AA2B-9429-C641-AB49-6886932AEA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AE9B8DF-A0D1-C04E-A102-D1B9E75453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CD3121-A40C-0048-8EBC-2E751C1F6E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823103" y="4277941"/>
            <a:ext cx="4129368" cy="5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79E4D52-64F8-FA4E-8816-8AFE7A0F44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0BFED80-57A2-1149-9D33-578039619A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BA8C67-9559-8048-83E4-EBFF853DAA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823103" y="4277941"/>
            <a:ext cx="4129368" cy="5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2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7EF9CC3-22D7-B547-A386-1C68ADADA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49EB0CF-EBDF-A34B-976F-554082609C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AACC07-2E9B-5E4D-AB31-FBC3EAFD5A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823103" y="4277941"/>
            <a:ext cx="4129368" cy="5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7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3642E3A-E5B4-244F-9743-3D9FEC4E8E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FC1EAC4-807A-BF46-967A-F28AAAC76B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F63DAB-D496-B84D-B65E-A6975E8D9B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823103" y="4277941"/>
            <a:ext cx="4129368" cy="5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1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FD35EB5-E7A9-5A45-B1D4-5299F8A881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FBE4CA62-F734-4346-8C41-9F68D67E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3E7192A-505B-7E41-BAF6-30997EDBEF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31595" y="4691155"/>
            <a:ext cx="4723200" cy="47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1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7284A6-4028-064A-AC88-FF3AC95D76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C211F7F7-FF56-E246-9569-1FCC9E645B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2354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39" r:id="rId7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E8AD0-2ABC-0346-9856-8C98D4723E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DC4C9-A372-B64D-AB07-E80F308CE9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8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DED1-2189-D74B-8056-8F98073D3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13A0E-EFCB-C24D-9444-4526B4F72A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5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FE90-7D91-2F47-99C6-B907EE36D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02FB-4FAD-2E40-AFCF-092F2ED448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9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55B12-3067-B347-B3CD-7B29BF5D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A05A2-7FFB-D645-AE2A-00A1488D8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3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F9C8-E35F-B646-8CA6-D1BB51482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D78DF-DEE5-F445-8A96-F308E73B2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2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48C4-1F39-4A42-AA64-D2B87F1F8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8376D-8F43-CF49-B4FC-DB20C2250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4BEF-72F7-D94B-9569-6D2DDACBE4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F12B8-4D76-814E-A7E9-A013EE0B0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1E72AB-62A9-49F8-B195-E465780093EF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E7C89064-AB2B-420D-BF5F-58C3F214A4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1339AE-8268-418B-B7C4-473ABC3763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46</cp:revision>
  <dcterms:created xsi:type="dcterms:W3CDTF">2020-01-21T15:23:38Z</dcterms:created>
  <dcterms:modified xsi:type="dcterms:W3CDTF">2021-02-01T13:41:48Z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