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98A7D-D9CC-0943-9250-BE8EB2254325}" v="3" dt="2021-01-08T11:52:59.685"/>
    <p1510:client id="{961402D2-44E1-1842-B819-F8752B6C76ED}" v="3" dt="2021-01-08T14:02:4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284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D6F035-4D20-4B4F-9DE2-57BB1B411143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22</cp:revision>
  <dcterms:created xsi:type="dcterms:W3CDTF">2020-01-21T15:23:38Z</dcterms:created>
  <dcterms:modified xsi:type="dcterms:W3CDTF">2021-01-27T11:34:02Z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