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76" r:id="rId4"/>
  </p:sldMasterIdLst>
  <p:handoutMasterIdLst>
    <p:handoutMasterId r:id="rId12"/>
  </p:handoutMasterIdLst>
  <p:sldIdLst>
    <p:sldId id="318" r:id="rId5"/>
    <p:sldId id="319" r:id="rId6"/>
    <p:sldId id="320" r:id="rId7"/>
    <p:sldId id="321" r:id="rId8"/>
    <p:sldId id="322" r:id="rId9"/>
    <p:sldId id="323" r:id="rId10"/>
    <p:sldId id="324" r:id="rId11"/>
  </p:sldIdLst>
  <p:sldSz cx="5543550" cy="77755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F82AFB7-9C67-1E49-A328-04E2404B0274}" v="9" dt="2021-01-26T15:07:57.49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501"/>
    <p:restoredTop sz="94694"/>
  </p:normalViewPr>
  <p:slideViewPr>
    <p:cSldViewPr snapToGrid="0" snapToObjects="1">
      <p:cViewPr varScale="1">
        <p:scale>
          <a:sx n="103" d="100"/>
          <a:sy n="103" d="100"/>
        </p:scale>
        <p:origin x="284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9" d="100"/>
          <a:sy n="99" d="100"/>
        </p:scale>
        <p:origin x="3064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tthew Curtis" userId="84429868-f237-4f5b-874a-7f2099f8a3f1" providerId="ADAL" clId="{18C91B36-03B0-8A4D-99F4-E34180704CB4}"/>
    <pc:docChg chg="undo custSel addSld delSld modSld modMainMaster">
      <pc:chgData name="Matthew Curtis" userId="84429868-f237-4f5b-874a-7f2099f8a3f1" providerId="ADAL" clId="{18C91B36-03B0-8A4D-99F4-E34180704CB4}" dt="2021-01-08T12:04:15.899" v="58" actId="2696"/>
      <pc:docMkLst>
        <pc:docMk/>
      </pc:docMkLst>
      <pc:sldChg chg="modSp del">
        <pc:chgData name="Matthew Curtis" userId="84429868-f237-4f5b-874a-7f2099f8a3f1" providerId="ADAL" clId="{18C91B36-03B0-8A4D-99F4-E34180704CB4}" dt="2021-01-08T12:04:15.899" v="58" actId="2696"/>
        <pc:sldMkLst>
          <pc:docMk/>
          <pc:sldMk cId="774711782" sldId="290"/>
        </pc:sldMkLst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774711782" sldId="290"/>
            <ac:spMk id="2" creationId="{51415A1A-754A-0F4D-B5FF-7231DB7D2BDE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774711782" sldId="290"/>
            <ac:spMk id="3" creationId="{C07B0157-34AC-774F-9A73-A20AAEF172D7}"/>
          </ac:spMkLst>
        </pc:spChg>
      </pc:sldChg>
      <pc:sldChg chg="modSp del">
        <pc:chgData name="Matthew Curtis" userId="84429868-f237-4f5b-874a-7f2099f8a3f1" providerId="ADAL" clId="{18C91B36-03B0-8A4D-99F4-E34180704CB4}" dt="2021-01-08T12:04:15.899" v="58" actId="2696"/>
        <pc:sldMkLst>
          <pc:docMk/>
          <pc:sldMk cId="3627965478" sldId="291"/>
        </pc:sldMkLst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3627965478" sldId="291"/>
            <ac:spMk id="2" creationId="{66742EEC-3A33-0042-A8C2-94E77E40D948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3627965478" sldId="291"/>
            <ac:spMk id="3" creationId="{866AD1F7-ACAC-FB4A-9CE6-76EFBF7E38A4}"/>
          </ac:spMkLst>
        </pc:spChg>
      </pc:sldChg>
      <pc:sldChg chg="modSp del">
        <pc:chgData name="Matthew Curtis" userId="84429868-f237-4f5b-874a-7f2099f8a3f1" providerId="ADAL" clId="{18C91B36-03B0-8A4D-99F4-E34180704CB4}" dt="2021-01-08T12:04:15.899" v="58" actId="2696"/>
        <pc:sldMkLst>
          <pc:docMk/>
          <pc:sldMk cId="51237438" sldId="292"/>
        </pc:sldMkLst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51237438" sldId="292"/>
            <ac:spMk id="2" creationId="{866A953E-FBAD-684A-B664-1B19D90861D1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51237438" sldId="292"/>
            <ac:spMk id="3" creationId="{D9050894-1B3E-4B49-B9E0-02E70E644515}"/>
          </ac:spMkLst>
        </pc:spChg>
      </pc:sldChg>
      <pc:sldChg chg="modSp del">
        <pc:chgData name="Matthew Curtis" userId="84429868-f237-4f5b-874a-7f2099f8a3f1" providerId="ADAL" clId="{18C91B36-03B0-8A4D-99F4-E34180704CB4}" dt="2021-01-08T12:04:15.899" v="58" actId="2696"/>
        <pc:sldMkLst>
          <pc:docMk/>
          <pc:sldMk cId="25484138" sldId="293"/>
        </pc:sldMkLst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25484138" sldId="293"/>
            <ac:spMk id="2" creationId="{FABDA468-0574-4249-AFE3-91EB609B7F94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25484138" sldId="293"/>
            <ac:spMk id="3" creationId="{41B8A30F-E9BA-9644-924F-412D0D2FBEAD}"/>
          </ac:spMkLst>
        </pc:spChg>
      </pc:sldChg>
      <pc:sldChg chg="modSp del">
        <pc:chgData name="Matthew Curtis" userId="84429868-f237-4f5b-874a-7f2099f8a3f1" providerId="ADAL" clId="{18C91B36-03B0-8A4D-99F4-E34180704CB4}" dt="2021-01-08T12:04:15.899" v="58" actId="2696"/>
        <pc:sldMkLst>
          <pc:docMk/>
          <pc:sldMk cId="1880199821" sldId="294"/>
        </pc:sldMkLst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1880199821" sldId="294"/>
            <ac:spMk id="2" creationId="{D5DCDF2D-9797-5149-BB22-9AEB67C1016C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1880199821" sldId="294"/>
            <ac:spMk id="3" creationId="{FB35B6EB-4587-344D-8DC4-51BA68D36657}"/>
          </ac:spMkLst>
        </pc:spChg>
      </pc:sldChg>
      <pc:sldChg chg="modSp del">
        <pc:chgData name="Matthew Curtis" userId="84429868-f237-4f5b-874a-7f2099f8a3f1" providerId="ADAL" clId="{18C91B36-03B0-8A4D-99F4-E34180704CB4}" dt="2021-01-08T12:04:15.899" v="58" actId="2696"/>
        <pc:sldMkLst>
          <pc:docMk/>
          <pc:sldMk cId="1056459241" sldId="295"/>
        </pc:sldMkLst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1056459241" sldId="295"/>
            <ac:spMk id="2" creationId="{DA5931A5-2CF2-704F-B051-92249229097E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1056459241" sldId="295"/>
            <ac:spMk id="3" creationId="{1CA8B35B-C135-4546-9116-AC59E5077A69}"/>
          </ac:spMkLst>
        </pc:spChg>
      </pc:sldChg>
      <pc:sldChg chg="modSp del">
        <pc:chgData name="Matthew Curtis" userId="84429868-f237-4f5b-874a-7f2099f8a3f1" providerId="ADAL" clId="{18C91B36-03B0-8A4D-99F4-E34180704CB4}" dt="2021-01-08T12:04:15.899" v="58" actId="2696"/>
        <pc:sldMkLst>
          <pc:docMk/>
          <pc:sldMk cId="4116280625" sldId="296"/>
        </pc:sldMkLst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4116280625" sldId="296"/>
            <ac:spMk id="4" creationId="{4559770C-17C5-C14E-B50B-5A52F9194C6A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k cId="4116280625" sldId="296"/>
            <ac:spMk id="5" creationId="{B56C4ED0-9E16-EB47-AF0F-A7656FF92675}"/>
          </ac:spMkLst>
        </pc:spChg>
      </pc:sldChg>
      <pc:sldChg chg="new">
        <pc:chgData name="Matthew Curtis" userId="84429868-f237-4f5b-874a-7f2099f8a3f1" providerId="ADAL" clId="{18C91B36-03B0-8A4D-99F4-E34180704CB4}" dt="2021-01-08T12:03:54.719" v="51" actId="680"/>
        <pc:sldMkLst>
          <pc:docMk/>
          <pc:sldMk cId="1727363736" sldId="297"/>
        </pc:sldMkLst>
      </pc:sldChg>
      <pc:sldChg chg="new">
        <pc:chgData name="Matthew Curtis" userId="84429868-f237-4f5b-874a-7f2099f8a3f1" providerId="ADAL" clId="{18C91B36-03B0-8A4D-99F4-E34180704CB4}" dt="2021-01-08T12:03:56.122" v="52" actId="680"/>
        <pc:sldMkLst>
          <pc:docMk/>
          <pc:sldMk cId="1971162594" sldId="298"/>
        </pc:sldMkLst>
      </pc:sldChg>
      <pc:sldChg chg="new">
        <pc:chgData name="Matthew Curtis" userId="84429868-f237-4f5b-874a-7f2099f8a3f1" providerId="ADAL" clId="{18C91B36-03B0-8A4D-99F4-E34180704CB4}" dt="2021-01-08T12:03:59.227" v="53" actId="680"/>
        <pc:sldMkLst>
          <pc:docMk/>
          <pc:sldMk cId="244132530" sldId="299"/>
        </pc:sldMkLst>
      </pc:sldChg>
      <pc:sldChg chg="new">
        <pc:chgData name="Matthew Curtis" userId="84429868-f237-4f5b-874a-7f2099f8a3f1" providerId="ADAL" clId="{18C91B36-03B0-8A4D-99F4-E34180704CB4}" dt="2021-01-08T12:04:01.061" v="54" actId="680"/>
        <pc:sldMkLst>
          <pc:docMk/>
          <pc:sldMk cId="3156184256" sldId="300"/>
        </pc:sldMkLst>
      </pc:sldChg>
      <pc:sldChg chg="new">
        <pc:chgData name="Matthew Curtis" userId="84429868-f237-4f5b-874a-7f2099f8a3f1" providerId="ADAL" clId="{18C91B36-03B0-8A4D-99F4-E34180704CB4}" dt="2021-01-08T12:04:02.861" v="55" actId="680"/>
        <pc:sldMkLst>
          <pc:docMk/>
          <pc:sldMk cId="3006759383" sldId="301"/>
        </pc:sldMkLst>
      </pc:sldChg>
      <pc:sldChg chg="new">
        <pc:chgData name="Matthew Curtis" userId="84429868-f237-4f5b-874a-7f2099f8a3f1" providerId="ADAL" clId="{18C91B36-03B0-8A4D-99F4-E34180704CB4}" dt="2021-01-08T12:04:04.560" v="56" actId="680"/>
        <pc:sldMkLst>
          <pc:docMk/>
          <pc:sldMk cId="3741555851" sldId="302"/>
        </pc:sldMkLst>
      </pc:sldChg>
      <pc:sldChg chg="new">
        <pc:chgData name="Matthew Curtis" userId="84429868-f237-4f5b-874a-7f2099f8a3f1" providerId="ADAL" clId="{18C91B36-03B0-8A4D-99F4-E34180704CB4}" dt="2021-01-08T12:04:06.104" v="57" actId="680"/>
        <pc:sldMkLst>
          <pc:docMk/>
          <pc:sldMk cId="3032023741" sldId="303"/>
        </pc:sldMkLst>
      </pc:sldChg>
      <pc:sldMasterChg chg="modSp modSldLayout">
        <pc:chgData name="Matthew Curtis" userId="84429868-f237-4f5b-874a-7f2099f8a3f1" providerId="ADAL" clId="{18C91B36-03B0-8A4D-99F4-E34180704CB4}" dt="2021-01-08T12:01:55.822" v="2"/>
        <pc:sldMasterMkLst>
          <pc:docMk/>
          <pc:sldMasterMk cId="3995858616" sldId="2147483739"/>
        </pc:sldMasterMkLst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asterMk cId="3995858616" sldId="2147483739"/>
            <ac:spMk id="2" creationId="{00000000-0000-0000-0000-000000000000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asterMk cId="3995858616" sldId="2147483739"/>
            <ac:spMk id="3" creationId="{00000000-0000-0000-0000-000000000000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asterMk cId="3995858616" sldId="2147483739"/>
            <ac:spMk id="4" creationId="{00000000-0000-0000-0000-000000000000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asterMk cId="3995858616" sldId="2147483739"/>
            <ac:spMk id="5" creationId="{00000000-0000-0000-0000-000000000000}"/>
          </ac:spMkLst>
        </pc:spChg>
        <pc:spChg chg="mod">
          <ac:chgData name="Matthew Curtis" userId="84429868-f237-4f5b-874a-7f2099f8a3f1" providerId="ADAL" clId="{18C91B36-03B0-8A4D-99F4-E34180704CB4}" dt="2021-01-08T12:01:55.822" v="2"/>
          <ac:spMkLst>
            <pc:docMk/>
            <pc:sldMasterMk cId="3995858616" sldId="2147483739"/>
            <ac:spMk id="6" creationId="{00000000-0000-0000-0000-000000000000}"/>
          </ac:spMkLst>
        </pc:spChg>
        <pc:sldLayoutChg chg="modSp">
          <pc:chgData name="Matthew Curtis" userId="84429868-f237-4f5b-874a-7f2099f8a3f1" providerId="ADAL" clId="{18C91B36-03B0-8A4D-99F4-E34180704CB4}" dt="2021-01-08T12:01:55.822" v="2"/>
          <pc:sldLayoutMkLst>
            <pc:docMk/>
            <pc:sldMasterMk cId="3995858616" sldId="2147483739"/>
            <pc:sldLayoutMk cId="2777292835" sldId="2147483751"/>
          </pc:sldLayoutMkLst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2777292835" sldId="2147483751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2777292835" sldId="2147483751"/>
              <ac:spMk id="20" creationId="{09B7A1A0-C485-954B-B518-2B11C4B8C38B}"/>
            </ac:spMkLst>
          </pc:spChg>
          <pc:picChg chg="mod">
            <ac:chgData name="Matthew Curtis" userId="84429868-f237-4f5b-874a-7f2099f8a3f1" providerId="ADAL" clId="{18C91B36-03B0-8A4D-99F4-E34180704CB4}" dt="2021-01-08T12:01:55.822" v="2"/>
            <ac:picMkLst>
              <pc:docMk/>
              <pc:sldMasterMk cId="3995858616" sldId="2147483739"/>
              <pc:sldLayoutMk cId="2777292835" sldId="2147483751"/>
              <ac:picMk id="11" creationId="{D0DA0923-F59D-2D4B-ABDC-0E95DE2DD390}"/>
            </ac:picMkLst>
          </pc:picChg>
        </pc:sldLayoutChg>
        <pc:sldLayoutChg chg="modSp mod">
          <pc:chgData name="Matthew Curtis" userId="84429868-f237-4f5b-874a-7f2099f8a3f1" providerId="ADAL" clId="{18C91B36-03B0-8A4D-99F4-E34180704CB4}" dt="2021-01-08T12:01:55.822" v="2"/>
          <pc:sldLayoutMkLst>
            <pc:docMk/>
            <pc:sldMasterMk cId="3995858616" sldId="2147483739"/>
            <pc:sldLayoutMk cId="1469573115" sldId="2147483752"/>
          </pc:sldLayoutMkLst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1469573115" sldId="2147483752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1469573115" sldId="2147483752"/>
              <ac:spMk id="5" creationId="{4C80E1E5-DD7D-9741-A465-808D12D5D129}"/>
            </ac:spMkLst>
          </pc:spChg>
          <pc:picChg chg="mod">
            <ac:chgData name="Matthew Curtis" userId="84429868-f237-4f5b-874a-7f2099f8a3f1" providerId="ADAL" clId="{18C91B36-03B0-8A4D-99F4-E34180704CB4}" dt="2021-01-08T12:01:55.822" v="2"/>
            <ac:picMkLst>
              <pc:docMk/>
              <pc:sldMasterMk cId="3995858616" sldId="2147483739"/>
              <pc:sldLayoutMk cId="1469573115" sldId="2147483752"/>
              <ac:picMk id="11" creationId="{D0DA0923-F59D-2D4B-ABDC-0E95DE2DD390}"/>
            </ac:picMkLst>
          </pc:picChg>
        </pc:sldLayoutChg>
        <pc:sldLayoutChg chg="modSp">
          <pc:chgData name="Matthew Curtis" userId="84429868-f237-4f5b-874a-7f2099f8a3f1" providerId="ADAL" clId="{18C91B36-03B0-8A4D-99F4-E34180704CB4}" dt="2021-01-08T12:01:55.822" v="2"/>
          <pc:sldLayoutMkLst>
            <pc:docMk/>
            <pc:sldMasterMk cId="3995858616" sldId="2147483739"/>
            <pc:sldLayoutMk cId="2506330060" sldId="2147483753"/>
          </pc:sldLayoutMkLst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2506330060" sldId="2147483753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2506330060" sldId="2147483753"/>
              <ac:spMk id="5" creationId="{B1B4DF55-8E53-A54F-9C6A-05909E29CB9D}"/>
            </ac:spMkLst>
          </pc:spChg>
          <pc:picChg chg="mod">
            <ac:chgData name="Matthew Curtis" userId="84429868-f237-4f5b-874a-7f2099f8a3f1" providerId="ADAL" clId="{18C91B36-03B0-8A4D-99F4-E34180704CB4}" dt="2021-01-08T12:01:55.822" v="2"/>
            <ac:picMkLst>
              <pc:docMk/>
              <pc:sldMasterMk cId="3995858616" sldId="2147483739"/>
              <pc:sldLayoutMk cId="2506330060" sldId="2147483753"/>
              <ac:picMk id="11" creationId="{D0DA0923-F59D-2D4B-ABDC-0E95DE2DD390}"/>
            </ac:picMkLst>
          </pc:picChg>
        </pc:sldLayoutChg>
        <pc:sldLayoutChg chg="modSp">
          <pc:chgData name="Matthew Curtis" userId="84429868-f237-4f5b-874a-7f2099f8a3f1" providerId="ADAL" clId="{18C91B36-03B0-8A4D-99F4-E34180704CB4}" dt="2021-01-08T12:01:55.822" v="2"/>
          <pc:sldLayoutMkLst>
            <pc:docMk/>
            <pc:sldMasterMk cId="3995858616" sldId="2147483739"/>
            <pc:sldLayoutMk cId="3499152698" sldId="2147483754"/>
          </pc:sldLayoutMkLst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3499152698" sldId="2147483754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3499152698" sldId="2147483754"/>
              <ac:spMk id="5" creationId="{3DA556C8-A39A-A248-9483-B9DA137B209E}"/>
            </ac:spMkLst>
          </pc:spChg>
          <pc:picChg chg="mod">
            <ac:chgData name="Matthew Curtis" userId="84429868-f237-4f5b-874a-7f2099f8a3f1" providerId="ADAL" clId="{18C91B36-03B0-8A4D-99F4-E34180704CB4}" dt="2021-01-08T12:01:55.822" v="2"/>
            <ac:picMkLst>
              <pc:docMk/>
              <pc:sldMasterMk cId="3995858616" sldId="2147483739"/>
              <pc:sldLayoutMk cId="3499152698" sldId="2147483754"/>
              <ac:picMk id="11" creationId="{D0DA0923-F59D-2D4B-ABDC-0E95DE2DD390}"/>
            </ac:picMkLst>
          </pc:picChg>
        </pc:sldLayoutChg>
        <pc:sldLayoutChg chg="modSp">
          <pc:chgData name="Matthew Curtis" userId="84429868-f237-4f5b-874a-7f2099f8a3f1" providerId="ADAL" clId="{18C91B36-03B0-8A4D-99F4-E34180704CB4}" dt="2021-01-08T12:01:55.822" v="2"/>
          <pc:sldLayoutMkLst>
            <pc:docMk/>
            <pc:sldMasterMk cId="3995858616" sldId="2147483739"/>
            <pc:sldLayoutMk cId="2924025168" sldId="2147483755"/>
          </pc:sldLayoutMkLst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2924025168" sldId="2147483755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2924025168" sldId="2147483755"/>
              <ac:spMk id="5" creationId="{9CB14E93-ABD1-AE4F-8399-0F6794C22060}"/>
            </ac:spMkLst>
          </pc:spChg>
          <pc:picChg chg="mod">
            <ac:chgData name="Matthew Curtis" userId="84429868-f237-4f5b-874a-7f2099f8a3f1" providerId="ADAL" clId="{18C91B36-03B0-8A4D-99F4-E34180704CB4}" dt="2021-01-08T12:01:55.822" v="2"/>
            <ac:picMkLst>
              <pc:docMk/>
              <pc:sldMasterMk cId="3995858616" sldId="2147483739"/>
              <pc:sldLayoutMk cId="2924025168" sldId="2147483755"/>
              <ac:picMk id="11" creationId="{D0DA0923-F59D-2D4B-ABDC-0E95DE2DD390}"/>
            </ac:picMkLst>
          </pc:picChg>
        </pc:sldLayoutChg>
        <pc:sldLayoutChg chg="modSp">
          <pc:chgData name="Matthew Curtis" userId="84429868-f237-4f5b-874a-7f2099f8a3f1" providerId="ADAL" clId="{18C91B36-03B0-8A4D-99F4-E34180704CB4}" dt="2021-01-08T12:01:55.822" v="2"/>
          <pc:sldLayoutMkLst>
            <pc:docMk/>
            <pc:sldMasterMk cId="3995858616" sldId="2147483739"/>
            <pc:sldLayoutMk cId="2209376818" sldId="2147483756"/>
          </pc:sldLayoutMkLst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2209376818" sldId="2147483756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3995858616" sldId="2147483739"/>
              <pc:sldLayoutMk cId="2209376818" sldId="2147483756"/>
              <ac:spMk id="7" creationId="{B5C095FC-B415-DF4A-8113-E6F5156EFA08}"/>
            </ac:spMkLst>
          </pc:spChg>
          <pc:picChg chg="mod">
            <ac:chgData name="Matthew Curtis" userId="84429868-f237-4f5b-874a-7f2099f8a3f1" providerId="ADAL" clId="{18C91B36-03B0-8A4D-99F4-E34180704CB4}" dt="2021-01-08T12:01:55.822" v="2"/>
            <ac:picMkLst>
              <pc:docMk/>
              <pc:sldMasterMk cId="3995858616" sldId="2147483739"/>
              <pc:sldLayoutMk cId="2209376818" sldId="2147483756"/>
              <ac:picMk id="6" creationId="{08E0D395-4E53-DB4B-80FC-6C0823C57C53}"/>
            </ac:picMkLst>
          </pc:picChg>
        </pc:sldLayoutChg>
        <pc:sldLayoutChg chg="modSp">
          <pc:chgData name="Matthew Curtis" userId="84429868-f237-4f5b-874a-7f2099f8a3f1" providerId="ADAL" clId="{18C91B36-03B0-8A4D-99F4-E34180704CB4}" dt="2021-01-08T12:01:55.822" v="2"/>
          <pc:sldLayoutMkLst>
            <pc:docMk/>
            <pc:sldMasterMk cId="2178222260" sldId="2147483776"/>
            <pc:sldLayoutMk cId="3467289580" sldId="2147483757"/>
          </pc:sldLayoutMkLst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2178222260" sldId="2147483776"/>
              <pc:sldLayoutMk cId="3467289580" sldId="2147483757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C91B36-03B0-8A4D-99F4-E34180704CB4}" dt="2021-01-08T12:01:55.822" v="2"/>
            <ac:spMkLst>
              <pc:docMk/>
              <pc:sldMasterMk cId="2178222260" sldId="2147483776"/>
              <pc:sldLayoutMk cId="3467289580" sldId="2147483757"/>
              <ac:spMk id="7" creationId="{B5C095FC-B415-DF4A-8113-E6F5156EFA08}"/>
            </ac:spMkLst>
          </pc:spChg>
        </pc:sldLayoutChg>
      </pc:sldMasterChg>
      <pc:sldMasterChg chg="setBg delSldLayout modSldLayout">
        <pc:chgData name="Matthew Curtis" userId="84429868-f237-4f5b-874a-7f2099f8a3f1" providerId="ADAL" clId="{18C91B36-03B0-8A4D-99F4-E34180704CB4}" dt="2021-01-08T12:03:34.211" v="50"/>
        <pc:sldMasterMkLst>
          <pc:docMk/>
          <pc:sldMasterMk cId="3710409900" sldId="2147483758"/>
        </pc:sldMasterMkLst>
        <pc:sldLayoutChg chg="addSp delSp modSp mod">
          <pc:chgData name="Matthew Curtis" userId="84429868-f237-4f5b-874a-7f2099f8a3f1" providerId="ADAL" clId="{18C91B36-03B0-8A4D-99F4-E34180704CB4}" dt="2021-01-08T12:03:34.211" v="50"/>
          <pc:sldLayoutMkLst>
            <pc:docMk/>
            <pc:sldMasterMk cId="2178222260" sldId="2147483776"/>
            <pc:sldLayoutMk cId="3467289580" sldId="2147483757"/>
          </pc:sldLayoutMkLst>
          <pc:spChg chg="add mod">
            <ac:chgData name="Matthew Curtis" userId="84429868-f237-4f5b-874a-7f2099f8a3f1" providerId="ADAL" clId="{18C91B36-03B0-8A4D-99F4-E34180704CB4}" dt="2021-01-08T12:03:34.211" v="50"/>
            <ac:spMkLst>
              <pc:docMk/>
              <pc:sldMasterMk cId="2178222260" sldId="2147483776"/>
              <pc:sldLayoutMk cId="3467289580" sldId="2147483757"/>
              <ac:spMk id="4" creationId="{6353E734-7BD7-6040-AD25-264A7510AD57}"/>
            </ac:spMkLst>
          </pc:spChg>
          <pc:spChg chg="del">
            <ac:chgData name="Matthew Curtis" userId="84429868-f237-4f5b-874a-7f2099f8a3f1" providerId="ADAL" clId="{18C91B36-03B0-8A4D-99F4-E34180704CB4}" dt="2021-01-08T12:03:33.856" v="49" actId="478"/>
            <ac:spMkLst>
              <pc:docMk/>
              <pc:sldMasterMk cId="2178222260" sldId="2147483776"/>
              <pc:sldLayoutMk cId="3467289580" sldId="2147483757"/>
              <ac:spMk id="7" creationId="{B5C095FC-B415-DF4A-8113-E6F5156EFA08}"/>
            </ac:spMkLst>
          </pc:spChg>
        </pc:sldLayoutChg>
        <pc:sldLayoutChg chg="del">
          <pc:chgData name="Matthew Curtis" userId="84429868-f237-4f5b-874a-7f2099f8a3f1" providerId="ADAL" clId="{18C91B36-03B0-8A4D-99F4-E34180704CB4}" dt="2021-01-08T12:02:40.582" v="8" actId="2696"/>
          <pc:sldLayoutMkLst>
            <pc:docMk/>
            <pc:sldMasterMk cId="3710409900" sldId="2147483758"/>
            <pc:sldLayoutMk cId="2115733281" sldId="2147483759"/>
          </pc:sldLayoutMkLst>
        </pc:sldLayoutChg>
        <pc:sldLayoutChg chg="del">
          <pc:chgData name="Matthew Curtis" userId="84429868-f237-4f5b-874a-7f2099f8a3f1" providerId="ADAL" clId="{18C91B36-03B0-8A4D-99F4-E34180704CB4}" dt="2021-01-08T12:02:40.582" v="7" actId="2696"/>
          <pc:sldLayoutMkLst>
            <pc:docMk/>
            <pc:sldMasterMk cId="3710409900" sldId="2147483758"/>
            <pc:sldLayoutMk cId="3952937126" sldId="2147483760"/>
          </pc:sldLayoutMkLst>
        </pc:sldLayoutChg>
        <pc:sldLayoutChg chg="del">
          <pc:chgData name="Matthew Curtis" userId="84429868-f237-4f5b-874a-7f2099f8a3f1" providerId="ADAL" clId="{18C91B36-03B0-8A4D-99F4-E34180704CB4}" dt="2021-01-08T12:02:40.588" v="15" actId="2696"/>
          <pc:sldLayoutMkLst>
            <pc:docMk/>
            <pc:sldMasterMk cId="3710409900" sldId="2147483758"/>
            <pc:sldLayoutMk cId="4216982683" sldId="2147483761"/>
          </pc:sldLayoutMkLst>
        </pc:sldLayoutChg>
        <pc:sldLayoutChg chg="del">
          <pc:chgData name="Matthew Curtis" userId="84429868-f237-4f5b-874a-7f2099f8a3f1" providerId="ADAL" clId="{18C91B36-03B0-8A4D-99F4-E34180704CB4}" dt="2021-01-08T12:02:40.587" v="14" actId="2696"/>
          <pc:sldLayoutMkLst>
            <pc:docMk/>
            <pc:sldMasterMk cId="3710409900" sldId="2147483758"/>
            <pc:sldLayoutMk cId="2225029653" sldId="2147483762"/>
          </pc:sldLayoutMkLst>
        </pc:sldLayoutChg>
        <pc:sldLayoutChg chg="del">
          <pc:chgData name="Matthew Curtis" userId="84429868-f237-4f5b-874a-7f2099f8a3f1" providerId="ADAL" clId="{18C91B36-03B0-8A4D-99F4-E34180704CB4}" dt="2021-01-08T12:02:40.585" v="12" actId="2696"/>
          <pc:sldLayoutMkLst>
            <pc:docMk/>
            <pc:sldMasterMk cId="3710409900" sldId="2147483758"/>
            <pc:sldLayoutMk cId="1270482004" sldId="2147483763"/>
          </pc:sldLayoutMkLst>
        </pc:sldLayoutChg>
        <pc:sldLayoutChg chg="del">
          <pc:chgData name="Matthew Curtis" userId="84429868-f237-4f5b-874a-7f2099f8a3f1" providerId="ADAL" clId="{18C91B36-03B0-8A4D-99F4-E34180704CB4}" dt="2021-01-08T12:02:40.588" v="16" actId="2696"/>
          <pc:sldLayoutMkLst>
            <pc:docMk/>
            <pc:sldMasterMk cId="3710409900" sldId="2147483758"/>
            <pc:sldLayoutMk cId="2337879690" sldId="2147483764"/>
          </pc:sldLayoutMkLst>
        </pc:sldLayoutChg>
        <pc:sldLayoutChg chg="del">
          <pc:chgData name="Matthew Curtis" userId="84429868-f237-4f5b-874a-7f2099f8a3f1" providerId="ADAL" clId="{18C91B36-03B0-8A4D-99F4-E34180704CB4}" dt="2021-01-08T12:02:40.583" v="9" actId="2696"/>
          <pc:sldLayoutMkLst>
            <pc:docMk/>
            <pc:sldMasterMk cId="3710409900" sldId="2147483758"/>
            <pc:sldLayoutMk cId="889944761" sldId="2147483765"/>
          </pc:sldLayoutMkLst>
        </pc:sldLayoutChg>
        <pc:sldLayoutChg chg="del">
          <pc:chgData name="Matthew Curtis" userId="84429868-f237-4f5b-874a-7f2099f8a3f1" providerId="ADAL" clId="{18C91B36-03B0-8A4D-99F4-E34180704CB4}" dt="2021-01-08T12:02:40.585" v="11" actId="2696"/>
          <pc:sldLayoutMkLst>
            <pc:docMk/>
            <pc:sldMasterMk cId="3710409900" sldId="2147483758"/>
            <pc:sldLayoutMk cId="2896544855" sldId="2147483766"/>
          </pc:sldLayoutMkLst>
        </pc:sldLayoutChg>
        <pc:sldLayoutChg chg="del">
          <pc:chgData name="Matthew Curtis" userId="84429868-f237-4f5b-874a-7f2099f8a3f1" providerId="ADAL" clId="{18C91B36-03B0-8A4D-99F4-E34180704CB4}" dt="2021-01-08T12:02:40.586" v="13" actId="2696"/>
          <pc:sldLayoutMkLst>
            <pc:docMk/>
            <pc:sldMasterMk cId="3710409900" sldId="2147483758"/>
            <pc:sldLayoutMk cId="2590294560" sldId="2147483767"/>
          </pc:sldLayoutMkLst>
        </pc:sldLayoutChg>
        <pc:sldLayoutChg chg="del">
          <pc:chgData name="Matthew Curtis" userId="84429868-f237-4f5b-874a-7f2099f8a3f1" providerId="ADAL" clId="{18C91B36-03B0-8A4D-99F4-E34180704CB4}" dt="2021-01-08T12:02:40.584" v="10" actId="2696"/>
          <pc:sldLayoutMkLst>
            <pc:docMk/>
            <pc:sldMasterMk cId="3710409900" sldId="2147483758"/>
            <pc:sldLayoutMk cId="2452957167" sldId="2147483768"/>
          </pc:sldLayoutMkLst>
        </pc:sldLayoutChg>
        <pc:sldLayoutChg chg="del">
          <pc:chgData name="Matthew Curtis" userId="84429868-f237-4f5b-874a-7f2099f8a3f1" providerId="ADAL" clId="{18C91B36-03B0-8A4D-99F4-E34180704CB4}" dt="2021-01-08T12:02:40.581" v="6" actId="2696"/>
          <pc:sldLayoutMkLst>
            <pc:docMk/>
            <pc:sldMasterMk cId="3710409900" sldId="2147483758"/>
            <pc:sldLayoutMk cId="4041951823" sldId="2147483769"/>
          </pc:sldLayoutMkLst>
        </pc:sldLayoutChg>
        <pc:sldLayoutChg chg="modSp mod">
          <pc:chgData name="Matthew Curtis" userId="84429868-f237-4f5b-874a-7f2099f8a3f1" providerId="ADAL" clId="{18C91B36-03B0-8A4D-99F4-E34180704CB4}" dt="2021-01-08T12:03:10.148" v="38" actId="1076"/>
          <pc:sldLayoutMkLst>
            <pc:docMk/>
            <pc:sldMasterMk cId="3710409900" sldId="2147483758"/>
            <pc:sldLayoutMk cId="1724299082" sldId="2147483770"/>
          </pc:sldLayoutMkLst>
          <pc:spChg chg="mod">
            <ac:chgData name="Matthew Curtis" userId="84429868-f237-4f5b-874a-7f2099f8a3f1" providerId="ADAL" clId="{18C91B36-03B0-8A4D-99F4-E34180704CB4}" dt="2021-01-08T12:03:10.148" v="38" actId="1076"/>
            <ac:spMkLst>
              <pc:docMk/>
              <pc:sldMasterMk cId="3710409900" sldId="2147483758"/>
              <pc:sldLayoutMk cId="1724299082" sldId="2147483770"/>
              <ac:spMk id="20" creationId="{09B7A1A0-C485-954B-B518-2B11C4B8C38B}"/>
            </ac:spMkLst>
          </pc:spChg>
        </pc:sldLayoutChg>
        <pc:sldLayoutChg chg="addSp delSp modSp mod">
          <pc:chgData name="Matthew Curtis" userId="84429868-f237-4f5b-874a-7f2099f8a3f1" providerId="ADAL" clId="{18C91B36-03B0-8A4D-99F4-E34180704CB4}" dt="2021-01-08T12:03:17.666" v="40"/>
          <pc:sldLayoutMkLst>
            <pc:docMk/>
            <pc:sldMasterMk cId="3710409900" sldId="2147483758"/>
            <pc:sldLayoutMk cId="2321823755" sldId="2147483771"/>
          </pc:sldLayoutMkLst>
          <pc:spChg chg="del">
            <ac:chgData name="Matthew Curtis" userId="84429868-f237-4f5b-874a-7f2099f8a3f1" providerId="ADAL" clId="{18C91B36-03B0-8A4D-99F4-E34180704CB4}" dt="2021-01-08T12:03:17.229" v="39" actId="478"/>
            <ac:spMkLst>
              <pc:docMk/>
              <pc:sldMasterMk cId="3710409900" sldId="2147483758"/>
              <pc:sldLayoutMk cId="2321823755" sldId="2147483771"/>
              <ac:spMk id="5" creationId="{4C80E1E5-DD7D-9741-A465-808D12D5D129}"/>
            </ac:spMkLst>
          </pc:spChg>
          <pc:spChg chg="add mod">
            <ac:chgData name="Matthew Curtis" userId="84429868-f237-4f5b-874a-7f2099f8a3f1" providerId="ADAL" clId="{18C91B36-03B0-8A4D-99F4-E34180704CB4}" dt="2021-01-08T12:03:17.666" v="40"/>
            <ac:spMkLst>
              <pc:docMk/>
              <pc:sldMasterMk cId="3710409900" sldId="2147483758"/>
              <pc:sldLayoutMk cId="2321823755" sldId="2147483771"/>
              <ac:spMk id="6" creationId="{66C3F9D3-3265-E946-A0B9-BC6C91F3139D}"/>
            </ac:spMkLst>
          </pc:spChg>
        </pc:sldLayoutChg>
        <pc:sldLayoutChg chg="addSp delSp modSp mod">
          <pc:chgData name="Matthew Curtis" userId="84429868-f237-4f5b-874a-7f2099f8a3f1" providerId="ADAL" clId="{18C91B36-03B0-8A4D-99F4-E34180704CB4}" dt="2021-01-08T12:03:20.939" v="42"/>
          <pc:sldLayoutMkLst>
            <pc:docMk/>
            <pc:sldMasterMk cId="3710409900" sldId="2147483758"/>
            <pc:sldLayoutMk cId="1937163514" sldId="2147483772"/>
          </pc:sldLayoutMkLst>
          <pc:spChg chg="del">
            <ac:chgData name="Matthew Curtis" userId="84429868-f237-4f5b-874a-7f2099f8a3f1" providerId="ADAL" clId="{18C91B36-03B0-8A4D-99F4-E34180704CB4}" dt="2021-01-08T12:03:20.671" v="41" actId="478"/>
            <ac:spMkLst>
              <pc:docMk/>
              <pc:sldMasterMk cId="3710409900" sldId="2147483758"/>
              <pc:sldLayoutMk cId="1937163514" sldId="2147483772"/>
              <ac:spMk id="5" creationId="{B1B4DF55-8E53-A54F-9C6A-05909E29CB9D}"/>
            </ac:spMkLst>
          </pc:spChg>
          <pc:spChg chg="add mod">
            <ac:chgData name="Matthew Curtis" userId="84429868-f237-4f5b-874a-7f2099f8a3f1" providerId="ADAL" clId="{18C91B36-03B0-8A4D-99F4-E34180704CB4}" dt="2021-01-08T12:03:20.939" v="42"/>
            <ac:spMkLst>
              <pc:docMk/>
              <pc:sldMasterMk cId="3710409900" sldId="2147483758"/>
              <pc:sldLayoutMk cId="1937163514" sldId="2147483772"/>
              <ac:spMk id="6" creationId="{17BEC268-5352-AB43-A86A-AA016BA5240F}"/>
            </ac:spMkLst>
          </pc:spChg>
        </pc:sldLayoutChg>
        <pc:sldLayoutChg chg="addSp delSp modSp mod">
          <pc:chgData name="Matthew Curtis" userId="84429868-f237-4f5b-874a-7f2099f8a3f1" providerId="ADAL" clId="{18C91B36-03B0-8A4D-99F4-E34180704CB4}" dt="2021-01-08T12:03:23.919" v="44"/>
          <pc:sldLayoutMkLst>
            <pc:docMk/>
            <pc:sldMasterMk cId="3710409900" sldId="2147483758"/>
            <pc:sldLayoutMk cId="603175777" sldId="2147483773"/>
          </pc:sldLayoutMkLst>
          <pc:spChg chg="del">
            <ac:chgData name="Matthew Curtis" userId="84429868-f237-4f5b-874a-7f2099f8a3f1" providerId="ADAL" clId="{18C91B36-03B0-8A4D-99F4-E34180704CB4}" dt="2021-01-08T12:03:23.630" v="43" actId="478"/>
            <ac:spMkLst>
              <pc:docMk/>
              <pc:sldMasterMk cId="3710409900" sldId="2147483758"/>
              <pc:sldLayoutMk cId="603175777" sldId="2147483773"/>
              <ac:spMk id="5" creationId="{3DA556C8-A39A-A248-9483-B9DA137B209E}"/>
            </ac:spMkLst>
          </pc:spChg>
          <pc:spChg chg="add mod">
            <ac:chgData name="Matthew Curtis" userId="84429868-f237-4f5b-874a-7f2099f8a3f1" providerId="ADAL" clId="{18C91B36-03B0-8A4D-99F4-E34180704CB4}" dt="2021-01-08T12:03:23.919" v="44"/>
            <ac:spMkLst>
              <pc:docMk/>
              <pc:sldMasterMk cId="3710409900" sldId="2147483758"/>
              <pc:sldLayoutMk cId="603175777" sldId="2147483773"/>
              <ac:spMk id="6" creationId="{75598DAD-167F-A44E-8DB0-DA8CFB6FA796}"/>
            </ac:spMkLst>
          </pc:spChg>
        </pc:sldLayoutChg>
        <pc:sldLayoutChg chg="addSp delSp modSp mod">
          <pc:chgData name="Matthew Curtis" userId="84429868-f237-4f5b-874a-7f2099f8a3f1" providerId="ADAL" clId="{18C91B36-03B0-8A4D-99F4-E34180704CB4}" dt="2021-01-08T12:03:27.350" v="46"/>
          <pc:sldLayoutMkLst>
            <pc:docMk/>
            <pc:sldMasterMk cId="3710409900" sldId="2147483758"/>
            <pc:sldLayoutMk cId="550289660" sldId="2147483774"/>
          </pc:sldLayoutMkLst>
          <pc:spChg chg="del">
            <ac:chgData name="Matthew Curtis" userId="84429868-f237-4f5b-874a-7f2099f8a3f1" providerId="ADAL" clId="{18C91B36-03B0-8A4D-99F4-E34180704CB4}" dt="2021-01-08T12:03:27.027" v="45" actId="478"/>
            <ac:spMkLst>
              <pc:docMk/>
              <pc:sldMasterMk cId="3710409900" sldId="2147483758"/>
              <pc:sldLayoutMk cId="550289660" sldId="2147483774"/>
              <ac:spMk id="5" creationId="{9CB14E93-ABD1-AE4F-8399-0F6794C22060}"/>
            </ac:spMkLst>
          </pc:spChg>
          <pc:spChg chg="add mod">
            <ac:chgData name="Matthew Curtis" userId="84429868-f237-4f5b-874a-7f2099f8a3f1" providerId="ADAL" clId="{18C91B36-03B0-8A4D-99F4-E34180704CB4}" dt="2021-01-08T12:03:27.350" v="46"/>
            <ac:spMkLst>
              <pc:docMk/>
              <pc:sldMasterMk cId="3710409900" sldId="2147483758"/>
              <pc:sldLayoutMk cId="550289660" sldId="2147483774"/>
              <ac:spMk id="6" creationId="{34D6D328-8471-9947-BA39-211DC59332FB}"/>
            </ac:spMkLst>
          </pc:spChg>
        </pc:sldLayoutChg>
        <pc:sldLayoutChg chg="addSp delSp modSp mod">
          <pc:chgData name="Matthew Curtis" userId="84429868-f237-4f5b-874a-7f2099f8a3f1" providerId="ADAL" clId="{18C91B36-03B0-8A4D-99F4-E34180704CB4}" dt="2021-01-08T12:03:30.577" v="48"/>
          <pc:sldLayoutMkLst>
            <pc:docMk/>
            <pc:sldMasterMk cId="3710409900" sldId="2147483758"/>
            <pc:sldLayoutMk cId="785274424" sldId="2147483775"/>
          </pc:sldLayoutMkLst>
          <pc:spChg chg="add mod">
            <ac:chgData name="Matthew Curtis" userId="84429868-f237-4f5b-874a-7f2099f8a3f1" providerId="ADAL" clId="{18C91B36-03B0-8A4D-99F4-E34180704CB4}" dt="2021-01-08T12:03:30.577" v="48"/>
            <ac:spMkLst>
              <pc:docMk/>
              <pc:sldMasterMk cId="3710409900" sldId="2147483758"/>
              <pc:sldLayoutMk cId="785274424" sldId="2147483775"/>
              <ac:spMk id="5" creationId="{286C23A1-4EB8-2B4B-9EE5-8522E2A2DD5E}"/>
            </ac:spMkLst>
          </pc:spChg>
          <pc:spChg chg="del">
            <ac:chgData name="Matthew Curtis" userId="84429868-f237-4f5b-874a-7f2099f8a3f1" providerId="ADAL" clId="{18C91B36-03B0-8A4D-99F4-E34180704CB4}" dt="2021-01-08T12:03:30.222" v="47" actId="478"/>
            <ac:spMkLst>
              <pc:docMk/>
              <pc:sldMasterMk cId="3710409900" sldId="2147483758"/>
              <pc:sldLayoutMk cId="785274424" sldId="2147483775"/>
              <ac:spMk id="7" creationId="{B5C095FC-B415-DF4A-8113-E6F5156EFA08}"/>
            </ac:spMkLst>
          </pc:spChg>
        </pc:sldLayoutChg>
      </pc:sldMasterChg>
    </pc:docChg>
  </pc:docChgLst>
  <pc:docChgLst>
    <pc:chgData name="Matthew Curtis" userId="84429868-f237-4f5b-874a-7f2099f8a3f1" providerId="ADAL" clId="{5F82AFB7-9C67-1E49-A328-04E2404B0274}"/>
    <pc:docChg chg="undo custSel addSld delSld modSld modMainMaster">
      <pc:chgData name="Matthew Curtis" userId="84429868-f237-4f5b-874a-7f2099f8a3f1" providerId="ADAL" clId="{5F82AFB7-9C67-1E49-A328-04E2404B0274}" dt="2021-01-26T15:08:51.028" v="44" actId="1076"/>
      <pc:docMkLst>
        <pc:docMk/>
      </pc:docMkLst>
      <pc:sldChg chg="del">
        <pc:chgData name="Matthew Curtis" userId="84429868-f237-4f5b-874a-7f2099f8a3f1" providerId="ADAL" clId="{5F82AFB7-9C67-1E49-A328-04E2404B0274}" dt="2021-01-26T15:08:40.799" v="42" actId="2696"/>
        <pc:sldMkLst>
          <pc:docMk/>
          <pc:sldMk cId="933699188" sldId="304"/>
        </pc:sldMkLst>
      </pc:sldChg>
      <pc:sldChg chg="add del">
        <pc:chgData name="Matthew Curtis" userId="84429868-f237-4f5b-874a-7f2099f8a3f1" providerId="ADAL" clId="{5F82AFB7-9C67-1E49-A328-04E2404B0274}" dt="2021-01-26T15:08:40.799" v="42" actId="2696"/>
        <pc:sldMkLst>
          <pc:docMk/>
          <pc:sldMk cId="2676874034" sldId="305"/>
        </pc:sldMkLst>
      </pc:sldChg>
      <pc:sldChg chg="add del">
        <pc:chgData name="Matthew Curtis" userId="84429868-f237-4f5b-874a-7f2099f8a3f1" providerId="ADAL" clId="{5F82AFB7-9C67-1E49-A328-04E2404B0274}" dt="2021-01-26T15:08:40.799" v="42" actId="2696"/>
        <pc:sldMkLst>
          <pc:docMk/>
          <pc:sldMk cId="2038299873" sldId="306"/>
        </pc:sldMkLst>
      </pc:sldChg>
      <pc:sldChg chg="add del">
        <pc:chgData name="Matthew Curtis" userId="84429868-f237-4f5b-874a-7f2099f8a3f1" providerId="ADAL" clId="{5F82AFB7-9C67-1E49-A328-04E2404B0274}" dt="2021-01-26T15:08:40.799" v="42" actId="2696"/>
        <pc:sldMkLst>
          <pc:docMk/>
          <pc:sldMk cId="2074718085" sldId="307"/>
        </pc:sldMkLst>
      </pc:sldChg>
      <pc:sldChg chg="add del">
        <pc:chgData name="Matthew Curtis" userId="84429868-f237-4f5b-874a-7f2099f8a3f1" providerId="ADAL" clId="{5F82AFB7-9C67-1E49-A328-04E2404B0274}" dt="2021-01-26T15:08:40.799" v="42" actId="2696"/>
        <pc:sldMkLst>
          <pc:docMk/>
          <pc:sldMk cId="3334608472" sldId="308"/>
        </pc:sldMkLst>
      </pc:sldChg>
      <pc:sldChg chg="add del">
        <pc:chgData name="Matthew Curtis" userId="84429868-f237-4f5b-874a-7f2099f8a3f1" providerId="ADAL" clId="{5F82AFB7-9C67-1E49-A328-04E2404B0274}" dt="2021-01-26T15:08:40.799" v="42" actId="2696"/>
        <pc:sldMkLst>
          <pc:docMk/>
          <pc:sldMk cId="2485189714" sldId="309"/>
        </pc:sldMkLst>
      </pc:sldChg>
      <pc:sldChg chg="add del">
        <pc:chgData name="Matthew Curtis" userId="84429868-f237-4f5b-874a-7f2099f8a3f1" providerId="ADAL" clId="{5F82AFB7-9C67-1E49-A328-04E2404B0274}" dt="2021-01-26T15:08:40.799" v="42" actId="2696"/>
        <pc:sldMkLst>
          <pc:docMk/>
          <pc:sldMk cId="2503548764" sldId="310"/>
        </pc:sldMkLst>
      </pc:sldChg>
      <pc:sldChg chg="new">
        <pc:chgData name="Matthew Curtis" userId="84429868-f237-4f5b-874a-7f2099f8a3f1" providerId="ADAL" clId="{5F82AFB7-9C67-1E49-A328-04E2404B0274}" dt="2021-01-26T15:08:26.817" v="35" actId="680"/>
        <pc:sldMkLst>
          <pc:docMk/>
          <pc:sldMk cId="2584013719" sldId="311"/>
        </pc:sldMkLst>
      </pc:sldChg>
      <pc:sldChg chg="new">
        <pc:chgData name="Matthew Curtis" userId="84429868-f237-4f5b-874a-7f2099f8a3f1" providerId="ADAL" clId="{5F82AFB7-9C67-1E49-A328-04E2404B0274}" dt="2021-01-26T15:08:28.035" v="36" actId="680"/>
        <pc:sldMkLst>
          <pc:docMk/>
          <pc:sldMk cId="2196847428" sldId="312"/>
        </pc:sldMkLst>
      </pc:sldChg>
      <pc:sldChg chg="new">
        <pc:chgData name="Matthew Curtis" userId="84429868-f237-4f5b-874a-7f2099f8a3f1" providerId="ADAL" clId="{5F82AFB7-9C67-1E49-A328-04E2404B0274}" dt="2021-01-26T15:08:29.441" v="37" actId="680"/>
        <pc:sldMkLst>
          <pc:docMk/>
          <pc:sldMk cId="864415915" sldId="313"/>
        </pc:sldMkLst>
      </pc:sldChg>
      <pc:sldChg chg="new">
        <pc:chgData name="Matthew Curtis" userId="84429868-f237-4f5b-874a-7f2099f8a3f1" providerId="ADAL" clId="{5F82AFB7-9C67-1E49-A328-04E2404B0274}" dt="2021-01-26T15:08:30.803" v="38" actId="680"/>
        <pc:sldMkLst>
          <pc:docMk/>
          <pc:sldMk cId="1090269995" sldId="314"/>
        </pc:sldMkLst>
      </pc:sldChg>
      <pc:sldChg chg="new">
        <pc:chgData name="Matthew Curtis" userId="84429868-f237-4f5b-874a-7f2099f8a3f1" providerId="ADAL" clId="{5F82AFB7-9C67-1E49-A328-04E2404B0274}" dt="2021-01-26T15:08:32.276" v="39" actId="680"/>
        <pc:sldMkLst>
          <pc:docMk/>
          <pc:sldMk cId="643847460" sldId="315"/>
        </pc:sldMkLst>
      </pc:sldChg>
      <pc:sldChg chg="new">
        <pc:chgData name="Matthew Curtis" userId="84429868-f237-4f5b-874a-7f2099f8a3f1" providerId="ADAL" clId="{5F82AFB7-9C67-1E49-A328-04E2404B0274}" dt="2021-01-26T15:08:34.515" v="40" actId="680"/>
        <pc:sldMkLst>
          <pc:docMk/>
          <pc:sldMk cId="3641263550" sldId="316"/>
        </pc:sldMkLst>
      </pc:sldChg>
      <pc:sldChg chg="modSp new mod">
        <pc:chgData name="Matthew Curtis" userId="84429868-f237-4f5b-874a-7f2099f8a3f1" providerId="ADAL" clId="{5F82AFB7-9C67-1E49-A328-04E2404B0274}" dt="2021-01-26T15:08:51.028" v="44" actId="1076"/>
        <pc:sldMkLst>
          <pc:docMk/>
          <pc:sldMk cId="3582072295" sldId="317"/>
        </pc:sldMkLst>
        <pc:spChg chg="mod">
          <ac:chgData name="Matthew Curtis" userId="84429868-f237-4f5b-874a-7f2099f8a3f1" providerId="ADAL" clId="{5F82AFB7-9C67-1E49-A328-04E2404B0274}" dt="2021-01-26T15:08:51.028" v="44" actId="1076"/>
          <ac:spMkLst>
            <pc:docMk/>
            <pc:sldMk cId="3582072295" sldId="317"/>
            <ac:spMk id="3" creationId="{9D100CAE-7979-BD47-8774-18323C751D67}"/>
          </ac:spMkLst>
        </pc:spChg>
      </pc:sldChg>
      <pc:sldMasterChg chg="setBg addSldLayout delSldLayout modSldLayout">
        <pc:chgData name="Matthew Curtis" userId="84429868-f237-4f5b-874a-7f2099f8a3f1" providerId="ADAL" clId="{5F82AFB7-9C67-1E49-A328-04E2404B0274}" dt="2021-01-26T15:08:13.699" v="34" actId="2696"/>
        <pc:sldMasterMkLst>
          <pc:docMk/>
          <pc:sldMasterMk cId="2178222260" sldId="2147483776"/>
        </pc:sldMasterMkLst>
        <pc:sldLayoutChg chg="addSp delSp modSp mod setBg">
          <pc:chgData name="Matthew Curtis" userId="84429868-f237-4f5b-874a-7f2099f8a3f1" providerId="ADAL" clId="{5F82AFB7-9C67-1E49-A328-04E2404B0274}" dt="2021-01-26T15:07:57.495" v="32"/>
          <pc:sldLayoutMkLst>
            <pc:docMk/>
            <pc:sldMasterMk cId="2178222260" sldId="2147483776"/>
            <pc:sldLayoutMk cId="3467289580" sldId="2147483757"/>
          </pc:sldLayoutMkLst>
          <pc:spChg chg="add mod">
            <ac:chgData name="Matthew Curtis" userId="84429868-f237-4f5b-874a-7f2099f8a3f1" providerId="ADAL" clId="{5F82AFB7-9C67-1E49-A328-04E2404B0274}" dt="2021-01-26T15:07:57.495" v="32"/>
            <ac:spMkLst>
              <pc:docMk/>
              <pc:sldMasterMk cId="2178222260" sldId="2147483776"/>
              <pc:sldLayoutMk cId="3467289580" sldId="2147483757"/>
              <ac:spMk id="4" creationId="{F528D898-BAA4-2F45-A82B-1BADA6252A6E}"/>
            </ac:spMkLst>
          </pc:spChg>
          <pc:spChg chg="del">
            <ac:chgData name="Matthew Curtis" userId="84429868-f237-4f5b-874a-7f2099f8a3f1" providerId="ADAL" clId="{5F82AFB7-9C67-1E49-A328-04E2404B0274}" dt="2021-01-26T15:07:57.067" v="31" actId="478"/>
            <ac:spMkLst>
              <pc:docMk/>
              <pc:sldMasterMk cId="2178222260" sldId="2147483776"/>
              <pc:sldLayoutMk cId="3467289580" sldId="2147483757"/>
              <ac:spMk id="5" creationId="{40CD0E0B-50DD-4041-A91D-4AA00FAF6D80}"/>
            </ac:spMkLst>
          </pc:spChg>
        </pc:sldLayoutChg>
        <pc:sldLayoutChg chg="addSp delSp modSp mod setBg">
          <pc:chgData name="Matthew Curtis" userId="84429868-f237-4f5b-874a-7f2099f8a3f1" providerId="ADAL" clId="{5F82AFB7-9C67-1E49-A328-04E2404B0274}" dt="2021-01-26T15:07:39.141" v="22"/>
          <pc:sldLayoutMkLst>
            <pc:docMk/>
            <pc:sldMasterMk cId="2178222260" sldId="2147483776"/>
            <pc:sldLayoutMk cId="1578351733" sldId="2147483788"/>
          </pc:sldLayoutMkLst>
          <pc:spChg chg="add mod">
            <ac:chgData name="Matthew Curtis" userId="84429868-f237-4f5b-874a-7f2099f8a3f1" providerId="ADAL" clId="{5F82AFB7-9C67-1E49-A328-04E2404B0274}" dt="2021-01-26T15:07:39.141" v="22"/>
            <ac:spMkLst>
              <pc:docMk/>
              <pc:sldMasterMk cId="2178222260" sldId="2147483776"/>
              <pc:sldLayoutMk cId="1578351733" sldId="2147483788"/>
              <ac:spMk id="5" creationId="{126971FC-1F28-CD4F-AAC7-E7A6DF5B6CAE}"/>
            </ac:spMkLst>
          </pc:spChg>
          <pc:spChg chg="del">
            <ac:chgData name="Matthew Curtis" userId="84429868-f237-4f5b-874a-7f2099f8a3f1" providerId="ADAL" clId="{5F82AFB7-9C67-1E49-A328-04E2404B0274}" dt="2021-01-26T15:07:38.831" v="21" actId="478"/>
            <ac:spMkLst>
              <pc:docMk/>
              <pc:sldMasterMk cId="2178222260" sldId="2147483776"/>
              <pc:sldLayoutMk cId="1578351733" sldId="2147483788"/>
              <ac:spMk id="20" creationId="{09B7A1A0-C485-954B-B518-2B11C4B8C38B}"/>
            </ac:spMkLst>
          </pc:spChg>
        </pc:sldLayoutChg>
        <pc:sldLayoutChg chg="modSp add del mod setBg">
          <pc:chgData name="Matthew Curtis" userId="84429868-f237-4f5b-874a-7f2099f8a3f1" providerId="ADAL" clId="{5F82AFB7-9C67-1E49-A328-04E2404B0274}" dt="2021-01-26T15:08:13.699" v="34" actId="2696"/>
          <pc:sldLayoutMkLst>
            <pc:docMk/>
            <pc:sldMasterMk cId="2178222260" sldId="2147483776"/>
            <pc:sldLayoutMk cId="2737519657" sldId="2147483789"/>
          </pc:sldLayoutMkLst>
          <pc:spChg chg="mod">
            <ac:chgData name="Matthew Curtis" userId="84429868-f237-4f5b-874a-7f2099f8a3f1" providerId="ADAL" clId="{5F82AFB7-9C67-1E49-A328-04E2404B0274}" dt="2021-01-26T15:07:29.760" v="20" actId="1076"/>
            <ac:spMkLst>
              <pc:docMk/>
              <pc:sldMasterMk cId="2178222260" sldId="2147483776"/>
              <pc:sldLayoutMk cId="2737519657" sldId="2147483789"/>
              <ac:spMk id="5" creationId="{141987F8-5171-B24B-91ED-CB6B76FBE474}"/>
            </ac:spMkLst>
          </pc:spChg>
        </pc:sldLayoutChg>
        <pc:sldLayoutChg chg="addSp delSp modSp add del mod setBg">
          <pc:chgData name="Matthew Curtis" userId="84429868-f237-4f5b-874a-7f2099f8a3f1" providerId="ADAL" clId="{5F82AFB7-9C67-1E49-A328-04E2404B0274}" dt="2021-01-26T15:08:13.699" v="34" actId="2696"/>
          <pc:sldLayoutMkLst>
            <pc:docMk/>
            <pc:sldMasterMk cId="2178222260" sldId="2147483776"/>
            <pc:sldLayoutMk cId="3047043146" sldId="2147483790"/>
          </pc:sldLayoutMkLst>
          <pc:spChg chg="del">
            <ac:chgData name="Matthew Curtis" userId="84429868-f237-4f5b-874a-7f2099f8a3f1" providerId="ADAL" clId="{5F82AFB7-9C67-1E49-A328-04E2404B0274}" dt="2021-01-26T15:07:42.127" v="23" actId="478"/>
            <ac:spMkLst>
              <pc:docMk/>
              <pc:sldMasterMk cId="2178222260" sldId="2147483776"/>
              <pc:sldLayoutMk cId="3047043146" sldId="2147483790"/>
              <ac:spMk id="5" creationId="{2B6D7BA3-2888-154D-9BFE-66F730810639}"/>
            </ac:spMkLst>
          </pc:spChg>
          <pc:spChg chg="add mod">
            <ac:chgData name="Matthew Curtis" userId="84429868-f237-4f5b-874a-7f2099f8a3f1" providerId="ADAL" clId="{5F82AFB7-9C67-1E49-A328-04E2404B0274}" dt="2021-01-26T15:07:42.464" v="24"/>
            <ac:spMkLst>
              <pc:docMk/>
              <pc:sldMasterMk cId="2178222260" sldId="2147483776"/>
              <pc:sldLayoutMk cId="3047043146" sldId="2147483790"/>
              <ac:spMk id="6" creationId="{DC849225-DD7B-554D-B4AD-2B8CE022E59B}"/>
            </ac:spMkLst>
          </pc:spChg>
        </pc:sldLayoutChg>
        <pc:sldLayoutChg chg="addSp delSp modSp add del mod setBg">
          <pc:chgData name="Matthew Curtis" userId="84429868-f237-4f5b-874a-7f2099f8a3f1" providerId="ADAL" clId="{5F82AFB7-9C67-1E49-A328-04E2404B0274}" dt="2021-01-26T15:08:13.699" v="34" actId="2696"/>
          <pc:sldLayoutMkLst>
            <pc:docMk/>
            <pc:sldMasterMk cId="2178222260" sldId="2147483776"/>
            <pc:sldLayoutMk cId="245368452" sldId="2147483791"/>
          </pc:sldLayoutMkLst>
          <pc:spChg chg="del">
            <ac:chgData name="Matthew Curtis" userId="84429868-f237-4f5b-874a-7f2099f8a3f1" providerId="ADAL" clId="{5F82AFB7-9C67-1E49-A328-04E2404B0274}" dt="2021-01-26T15:07:45.772" v="25" actId="478"/>
            <ac:spMkLst>
              <pc:docMk/>
              <pc:sldMasterMk cId="2178222260" sldId="2147483776"/>
              <pc:sldLayoutMk cId="245368452" sldId="2147483791"/>
              <ac:spMk id="5" creationId="{8945DE1B-CD9F-8549-A4CE-16DB2C060385}"/>
            </ac:spMkLst>
          </pc:spChg>
          <pc:spChg chg="add mod">
            <ac:chgData name="Matthew Curtis" userId="84429868-f237-4f5b-874a-7f2099f8a3f1" providerId="ADAL" clId="{5F82AFB7-9C67-1E49-A328-04E2404B0274}" dt="2021-01-26T15:07:46.255" v="26"/>
            <ac:spMkLst>
              <pc:docMk/>
              <pc:sldMasterMk cId="2178222260" sldId="2147483776"/>
              <pc:sldLayoutMk cId="245368452" sldId="2147483791"/>
              <ac:spMk id="6" creationId="{292AD481-C191-AB4E-B43B-8049B41ACDF3}"/>
            </ac:spMkLst>
          </pc:spChg>
        </pc:sldLayoutChg>
        <pc:sldLayoutChg chg="addSp delSp modSp add del mod setBg">
          <pc:chgData name="Matthew Curtis" userId="84429868-f237-4f5b-874a-7f2099f8a3f1" providerId="ADAL" clId="{5F82AFB7-9C67-1E49-A328-04E2404B0274}" dt="2021-01-26T15:08:13.699" v="34" actId="2696"/>
          <pc:sldLayoutMkLst>
            <pc:docMk/>
            <pc:sldMasterMk cId="2178222260" sldId="2147483776"/>
            <pc:sldLayoutMk cId="1497599098" sldId="2147483792"/>
          </pc:sldLayoutMkLst>
          <pc:spChg chg="del">
            <ac:chgData name="Matthew Curtis" userId="84429868-f237-4f5b-874a-7f2099f8a3f1" providerId="ADAL" clId="{5F82AFB7-9C67-1E49-A328-04E2404B0274}" dt="2021-01-26T15:07:49.315" v="27" actId="478"/>
            <ac:spMkLst>
              <pc:docMk/>
              <pc:sldMasterMk cId="2178222260" sldId="2147483776"/>
              <pc:sldLayoutMk cId="1497599098" sldId="2147483792"/>
              <ac:spMk id="5" creationId="{7114BF0F-DB32-E146-92B2-6336ECF2C75F}"/>
            </ac:spMkLst>
          </pc:spChg>
          <pc:spChg chg="add mod">
            <ac:chgData name="Matthew Curtis" userId="84429868-f237-4f5b-874a-7f2099f8a3f1" providerId="ADAL" clId="{5F82AFB7-9C67-1E49-A328-04E2404B0274}" dt="2021-01-26T15:07:49.689" v="28"/>
            <ac:spMkLst>
              <pc:docMk/>
              <pc:sldMasterMk cId="2178222260" sldId="2147483776"/>
              <pc:sldLayoutMk cId="1497599098" sldId="2147483792"/>
              <ac:spMk id="6" creationId="{D70587CA-EED6-4444-B0D0-7639AB9C3CBB}"/>
            </ac:spMkLst>
          </pc:spChg>
        </pc:sldLayoutChg>
        <pc:sldLayoutChg chg="addSp delSp modSp add del mod setBg">
          <pc:chgData name="Matthew Curtis" userId="84429868-f237-4f5b-874a-7f2099f8a3f1" providerId="ADAL" clId="{5F82AFB7-9C67-1E49-A328-04E2404B0274}" dt="2021-01-26T15:08:13.699" v="34" actId="2696"/>
          <pc:sldLayoutMkLst>
            <pc:docMk/>
            <pc:sldMasterMk cId="2178222260" sldId="2147483776"/>
            <pc:sldLayoutMk cId="3892184946" sldId="2147483793"/>
          </pc:sldLayoutMkLst>
          <pc:spChg chg="add mod">
            <ac:chgData name="Matthew Curtis" userId="84429868-f237-4f5b-874a-7f2099f8a3f1" providerId="ADAL" clId="{5F82AFB7-9C67-1E49-A328-04E2404B0274}" dt="2021-01-26T15:07:53.387" v="30"/>
            <ac:spMkLst>
              <pc:docMk/>
              <pc:sldMasterMk cId="2178222260" sldId="2147483776"/>
              <pc:sldLayoutMk cId="3892184946" sldId="2147483793"/>
              <ac:spMk id="5" creationId="{560489F7-590C-FF40-8399-78F83A94DC61}"/>
            </ac:spMkLst>
          </pc:spChg>
          <pc:spChg chg="del">
            <ac:chgData name="Matthew Curtis" userId="84429868-f237-4f5b-874a-7f2099f8a3f1" providerId="ADAL" clId="{5F82AFB7-9C67-1E49-A328-04E2404B0274}" dt="2021-01-26T15:07:52.949" v="29" actId="478"/>
            <ac:spMkLst>
              <pc:docMk/>
              <pc:sldMasterMk cId="2178222260" sldId="2147483776"/>
              <pc:sldLayoutMk cId="3892184946" sldId="2147483793"/>
              <ac:spMk id="7" creationId="{72A14270-09E5-DB45-B45F-25D7F1A9A334}"/>
            </ac:spMkLst>
          </pc:spChg>
        </pc:sldLayoutChg>
      </pc:sldMasterChg>
    </pc:docChg>
  </pc:docChgLst>
  <pc:docChgLst>
    <pc:chgData name="Matthew Curtis" userId="84429868-f237-4f5b-874a-7f2099f8a3f1" providerId="ADAL" clId="{FD9CE6EA-997D-B340-A810-EB79F06F6E19}"/>
    <pc:docChg chg="modMainMaster">
      <pc:chgData name="Matthew Curtis" userId="84429868-f237-4f5b-874a-7f2099f8a3f1" providerId="ADAL" clId="{FD9CE6EA-997D-B340-A810-EB79F06F6E19}" dt="2021-01-08T11:46:58.988" v="2"/>
      <pc:docMkLst>
        <pc:docMk/>
      </pc:docMkLst>
      <pc:sldMasterChg chg="setBg modSldLayout">
        <pc:chgData name="Matthew Curtis" userId="84429868-f237-4f5b-874a-7f2099f8a3f1" providerId="ADAL" clId="{FD9CE6EA-997D-B340-A810-EB79F06F6E19}" dt="2021-01-08T11:46:58.988" v="2"/>
        <pc:sldMasterMkLst>
          <pc:docMk/>
          <pc:sldMasterMk cId="3995858616" sldId="2147483739"/>
        </pc:sldMasterMkLst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2777292835" sldId="2147483751"/>
          </pc:sldLayoutMkLst>
        </pc:sldLayoutChg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1469573115" sldId="2147483752"/>
          </pc:sldLayoutMkLst>
        </pc:sldLayoutChg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2506330060" sldId="2147483753"/>
          </pc:sldLayoutMkLst>
        </pc:sldLayoutChg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3499152698" sldId="2147483754"/>
          </pc:sldLayoutMkLst>
        </pc:sldLayoutChg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2924025168" sldId="2147483755"/>
          </pc:sldLayoutMkLst>
        </pc:sldLayoutChg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2209376818" sldId="2147483756"/>
          </pc:sldLayoutMkLst>
        </pc:sldLayoutChg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2178222260" sldId="2147483776"/>
            <pc:sldLayoutMk cId="3467289580" sldId="2147483757"/>
          </pc:sldLayoutMkLst>
        </pc:sldLayoutChg>
      </pc:sldMasterChg>
    </pc:docChg>
  </pc:docChgLst>
  <pc:docChgLst>
    <pc:chgData name="Matthew Curtis" userId="84429868-f237-4f5b-874a-7f2099f8a3f1" providerId="ADAL" clId="{1885740B-C2EA-F14F-ADC1-D32233AC11E0}"/>
    <pc:docChg chg="undo custSel addSld delSld modSld modMainMaster">
      <pc:chgData name="Matthew Curtis" userId="84429868-f237-4f5b-874a-7f2099f8a3f1" providerId="ADAL" clId="{1885740B-C2EA-F14F-ADC1-D32233AC11E0}" dt="2021-01-08T13:03:50.601" v="65" actId="2696"/>
      <pc:docMkLst>
        <pc:docMk/>
      </pc:docMkLst>
      <pc:sldChg chg="modSp del mod">
        <pc:chgData name="Matthew Curtis" userId="84429868-f237-4f5b-874a-7f2099f8a3f1" providerId="ADAL" clId="{1885740B-C2EA-F14F-ADC1-D32233AC11E0}" dt="2021-01-08T13:03:50.601" v="65" actId="2696"/>
        <pc:sldMkLst>
          <pc:docMk/>
          <pc:sldMk cId="1727363736" sldId="297"/>
        </pc:sldMkLst>
        <pc:spChg chg="mod">
          <ac:chgData name="Matthew Curtis" userId="84429868-f237-4f5b-874a-7f2099f8a3f1" providerId="ADAL" clId="{1885740B-C2EA-F14F-ADC1-D32233AC11E0}" dt="2021-01-08T12:05:44.137" v="0"/>
          <ac:spMkLst>
            <pc:docMk/>
            <pc:sldMk cId="1727363736" sldId="297"/>
            <ac:spMk id="2" creationId="{59983C93-743F-C743-A8E2-EAC6137BF917}"/>
          </ac:spMkLst>
        </pc:spChg>
        <pc:spChg chg="mod">
          <ac:chgData name="Matthew Curtis" userId="84429868-f237-4f5b-874a-7f2099f8a3f1" providerId="ADAL" clId="{1885740B-C2EA-F14F-ADC1-D32233AC11E0}" dt="2021-01-08T13:03:33.079" v="57" actId="1076"/>
          <ac:spMkLst>
            <pc:docMk/>
            <pc:sldMk cId="1727363736" sldId="297"/>
            <ac:spMk id="3" creationId="{50A14A82-B721-C041-8017-FF2F5C1E1A9C}"/>
          </ac:spMkLst>
        </pc:spChg>
      </pc:sldChg>
      <pc:sldChg chg="modSp del">
        <pc:chgData name="Matthew Curtis" userId="84429868-f237-4f5b-874a-7f2099f8a3f1" providerId="ADAL" clId="{1885740B-C2EA-F14F-ADC1-D32233AC11E0}" dt="2021-01-08T13:03:50.601" v="65" actId="2696"/>
        <pc:sldMkLst>
          <pc:docMk/>
          <pc:sldMk cId="1971162594" sldId="298"/>
        </pc:sldMkLst>
        <pc:spChg chg="mod">
          <ac:chgData name="Matthew Curtis" userId="84429868-f237-4f5b-874a-7f2099f8a3f1" providerId="ADAL" clId="{1885740B-C2EA-F14F-ADC1-D32233AC11E0}" dt="2021-01-08T12:05:44.137" v="0"/>
          <ac:spMkLst>
            <pc:docMk/>
            <pc:sldMk cId="1971162594" sldId="298"/>
            <ac:spMk id="2" creationId="{C0E0DD51-A7DF-E34F-A13F-2C7DDBFEF20A}"/>
          </ac:spMkLst>
        </pc:spChg>
        <pc:spChg chg="mod">
          <ac:chgData name="Matthew Curtis" userId="84429868-f237-4f5b-874a-7f2099f8a3f1" providerId="ADAL" clId="{1885740B-C2EA-F14F-ADC1-D32233AC11E0}" dt="2021-01-08T12:05:44.137" v="0"/>
          <ac:spMkLst>
            <pc:docMk/>
            <pc:sldMk cId="1971162594" sldId="298"/>
            <ac:spMk id="3" creationId="{E3CD1858-4685-CA43-ACA8-C906C2FB8457}"/>
          </ac:spMkLst>
        </pc:spChg>
      </pc:sldChg>
      <pc:sldChg chg="modSp del">
        <pc:chgData name="Matthew Curtis" userId="84429868-f237-4f5b-874a-7f2099f8a3f1" providerId="ADAL" clId="{1885740B-C2EA-F14F-ADC1-D32233AC11E0}" dt="2021-01-08T13:03:50.601" v="65" actId="2696"/>
        <pc:sldMkLst>
          <pc:docMk/>
          <pc:sldMk cId="244132530" sldId="299"/>
        </pc:sldMkLst>
        <pc:spChg chg="mod">
          <ac:chgData name="Matthew Curtis" userId="84429868-f237-4f5b-874a-7f2099f8a3f1" providerId="ADAL" clId="{1885740B-C2EA-F14F-ADC1-D32233AC11E0}" dt="2021-01-08T12:05:44.137" v="0"/>
          <ac:spMkLst>
            <pc:docMk/>
            <pc:sldMk cId="244132530" sldId="299"/>
            <ac:spMk id="2" creationId="{BBBDDBED-90B3-A545-AA22-07A58838DFEF}"/>
          </ac:spMkLst>
        </pc:spChg>
        <pc:spChg chg="mod">
          <ac:chgData name="Matthew Curtis" userId="84429868-f237-4f5b-874a-7f2099f8a3f1" providerId="ADAL" clId="{1885740B-C2EA-F14F-ADC1-D32233AC11E0}" dt="2021-01-08T12:05:44.137" v="0"/>
          <ac:spMkLst>
            <pc:docMk/>
            <pc:sldMk cId="244132530" sldId="299"/>
            <ac:spMk id="3" creationId="{C8E0F11C-D142-B443-8078-E48A21928AE2}"/>
          </ac:spMkLst>
        </pc:spChg>
      </pc:sldChg>
      <pc:sldChg chg="modSp del">
        <pc:chgData name="Matthew Curtis" userId="84429868-f237-4f5b-874a-7f2099f8a3f1" providerId="ADAL" clId="{1885740B-C2EA-F14F-ADC1-D32233AC11E0}" dt="2021-01-08T13:03:50.601" v="65" actId="2696"/>
        <pc:sldMkLst>
          <pc:docMk/>
          <pc:sldMk cId="3156184256" sldId="300"/>
        </pc:sldMkLst>
        <pc:spChg chg="mod">
          <ac:chgData name="Matthew Curtis" userId="84429868-f237-4f5b-874a-7f2099f8a3f1" providerId="ADAL" clId="{1885740B-C2EA-F14F-ADC1-D32233AC11E0}" dt="2021-01-08T12:05:44.137" v="0"/>
          <ac:spMkLst>
            <pc:docMk/>
            <pc:sldMk cId="3156184256" sldId="300"/>
            <ac:spMk id="2" creationId="{B7552CA5-91D0-4E4A-B1BC-820B4CAD6565}"/>
          </ac:spMkLst>
        </pc:spChg>
        <pc:spChg chg="mod">
          <ac:chgData name="Matthew Curtis" userId="84429868-f237-4f5b-874a-7f2099f8a3f1" providerId="ADAL" clId="{1885740B-C2EA-F14F-ADC1-D32233AC11E0}" dt="2021-01-08T12:05:44.137" v="0"/>
          <ac:spMkLst>
            <pc:docMk/>
            <pc:sldMk cId="3156184256" sldId="300"/>
            <ac:spMk id="3" creationId="{13F2D43D-6978-2145-8871-F60B9F5F6788}"/>
          </ac:spMkLst>
        </pc:spChg>
      </pc:sldChg>
      <pc:sldChg chg="modSp del">
        <pc:chgData name="Matthew Curtis" userId="84429868-f237-4f5b-874a-7f2099f8a3f1" providerId="ADAL" clId="{1885740B-C2EA-F14F-ADC1-D32233AC11E0}" dt="2021-01-08T13:03:50.601" v="65" actId="2696"/>
        <pc:sldMkLst>
          <pc:docMk/>
          <pc:sldMk cId="3006759383" sldId="301"/>
        </pc:sldMkLst>
        <pc:spChg chg="mod">
          <ac:chgData name="Matthew Curtis" userId="84429868-f237-4f5b-874a-7f2099f8a3f1" providerId="ADAL" clId="{1885740B-C2EA-F14F-ADC1-D32233AC11E0}" dt="2021-01-08T12:05:44.137" v="0"/>
          <ac:spMkLst>
            <pc:docMk/>
            <pc:sldMk cId="3006759383" sldId="301"/>
            <ac:spMk id="2" creationId="{21D87811-EE36-F847-B75B-DACCF09EDA1A}"/>
          </ac:spMkLst>
        </pc:spChg>
        <pc:spChg chg="mod">
          <ac:chgData name="Matthew Curtis" userId="84429868-f237-4f5b-874a-7f2099f8a3f1" providerId="ADAL" clId="{1885740B-C2EA-F14F-ADC1-D32233AC11E0}" dt="2021-01-08T12:05:44.137" v="0"/>
          <ac:spMkLst>
            <pc:docMk/>
            <pc:sldMk cId="3006759383" sldId="301"/>
            <ac:spMk id="3" creationId="{4CB33576-9249-0E4D-8ABE-6F548CBEE510}"/>
          </ac:spMkLst>
        </pc:spChg>
      </pc:sldChg>
      <pc:sldChg chg="modSp del">
        <pc:chgData name="Matthew Curtis" userId="84429868-f237-4f5b-874a-7f2099f8a3f1" providerId="ADAL" clId="{1885740B-C2EA-F14F-ADC1-D32233AC11E0}" dt="2021-01-08T13:03:50.601" v="65" actId="2696"/>
        <pc:sldMkLst>
          <pc:docMk/>
          <pc:sldMk cId="3741555851" sldId="302"/>
        </pc:sldMkLst>
        <pc:spChg chg="mod">
          <ac:chgData name="Matthew Curtis" userId="84429868-f237-4f5b-874a-7f2099f8a3f1" providerId="ADAL" clId="{1885740B-C2EA-F14F-ADC1-D32233AC11E0}" dt="2021-01-08T12:05:44.137" v="0"/>
          <ac:spMkLst>
            <pc:docMk/>
            <pc:sldMk cId="3741555851" sldId="302"/>
            <ac:spMk id="2" creationId="{E44FB106-4019-4C45-B815-616CD3FA83D3}"/>
          </ac:spMkLst>
        </pc:spChg>
        <pc:spChg chg="mod">
          <ac:chgData name="Matthew Curtis" userId="84429868-f237-4f5b-874a-7f2099f8a3f1" providerId="ADAL" clId="{1885740B-C2EA-F14F-ADC1-D32233AC11E0}" dt="2021-01-08T12:05:44.137" v="0"/>
          <ac:spMkLst>
            <pc:docMk/>
            <pc:sldMk cId="3741555851" sldId="302"/>
            <ac:spMk id="3" creationId="{4F9ADD78-7ED3-9D45-BB93-F95B6BD129D3}"/>
          </ac:spMkLst>
        </pc:spChg>
      </pc:sldChg>
      <pc:sldChg chg="modSp del">
        <pc:chgData name="Matthew Curtis" userId="84429868-f237-4f5b-874a-7f2099f8a3f1" providerId="ADAL" clId="{1885740B-C2EA-F14F-ADC1-D32233AC11E0}" dt="2021-01-08T13:03:50.601" v="65" actId="2696"/>
        <pc:sldMkLst>
          <pc:docMk/>
          <pc:sldMk cId="3032023741" sldId="303"/>
        </pc:sldMkLst>
        <pc:spChg chg="mod">
          <ac:chgData name="Matthew Curtis" userId="84429868-f237-4f5b-874a-7f2099f8a3f1" providerId="ADAL" clId="{1885740B-C2EA-F14F-ADC1-D32233AC11E0}" dt="2021-01-08T12:05:44.137" v="0"/>
          <ac:spMkLst>
            <pc:docMk/>
            <pc:sldMk cId="3032023741" sldId="303"/>
            <ac:spMk id="2" creationId="{E68BD6AC-713E-3345-A744-29DCB11E998E}"/>
          </ac:spMkLst>
        </pc:spChg>
        <pc:spChg chg="mod">
          <ac:chgData name="Matthew Curtis" userId="84429868-f237-4f5b-874a-7f2099f8a3f1" providerId="ADAL" clId="{1885740B-C2EA-F14F-ADC1-D32233AC11E0}" dt="2021-01-08T12:05:44.137" v="0"/>
          <ac:spMkLst>
            <pc:docMk/>
            <pc:sldMk cId="3032023741" sldId="303"/>
            <ac:spMk id="3" creationId="{C6D97F27-8E14-CE4E-8B8E-37AE6A9669A5}"/>
          </ac:spMkLst>
        </pc:spChg>
      </pc:sldChg>
      <pc:sldChg chg="new">
        <pc:chgData name="Matthew Curtis" userId="84429868-f237-4f5b-874a-7f2099f8a3f1" providerId="ADAL" clId="{1885740B-C2EA-F14F-ADC1-D32233AC11E0}" dt="2021-01-08T13:03:37.353" v="58" actId="680"/>
        <pc:sldMkLst>
          <pc:docMk/>
          <pc:sldMk cId="933699188" sldId="304"/>
        </pc:sldMkLst>
      </pc:sldChg>
      <pc:sldChg chg="new del">
        <pc:chgData name="Matthew Curtis" userId="84429868-f237-4f5b-874a-7f2099f8a3f1" providerId="ADAL" clId="{1885740B-C2EA-F14F-ADC1-D32233AC11E0}" dt="2021-01-08T12:18:59.030" v="23" actId="2696"/>
        <pc:sldMkLst>
          <pc:docMk/>
          <pc:sldMk cId="1813505283" sldId="304"/>
        </pc:sldMkLst>
      </pc:sldChg>
      <pc:sldChg chg="new del">
        <pc:chgData name="Matthew Curtis" userId="84429868-f237-4f5b-874a-7f2099f8a3f1" providerId="ADAL" clId="{1885740B-C2EA-F14F-ADC1-D32233AC11E0}" dt="2021-01-08T12:18:59.030" v="23" actId="2696"/>
        <pc:sldMkLst>
          <pc:docMk/>
          <pc:sldMk cId="2047306890" sldId="305"/>
        </pc:sldMkLst>
      </pc:sldChg>
      <pc:sldChg chg="new">
        <pc:chgData name="Matthew Curtis" userId="84429868-f237-4f5b-874a-7f2099f8a3f1" providerId="ADAL" clId="{1885740B-C2EA-F14F-ADC1-D32233AC11E0}" dt="2021-01-08T13:03:38.532" v="59" actId="680"/>
        <pc:sldMkLst>
          <pc:docMk/>
          <pc:sldMk cId="2676874034" sldId="305"/>
        </pc:sldMkLst>
      </pc:sldChg>
      <pc:sldChg chg="new">
        <pc:chgData name="Matthew Curtis" userId="84429868-f237-4f5b-874a-7f2099f8a3f1" providerId="ADAL" clId="{1885740B-C2EA-F14F-ADC1-D32233AC11E0}" dt="2021-01-08T13:03:39.874" v="60" actId="680"/>
        <pc:sldMkLst>
          <pc:docMk/>
          <pc:sldMk cId="2038299873" sldId="306"/>
        </pc:sldMkLst>
      </pc:sldChg>
      <pc:sldChg chg="new del">
        <pc:chgData name="Matthew Curtis" userId="84429868-f237-4f5b-874a-7f2099f8a3f1" providerId="ADAL" clId="{1885740B-C2EA-F14F-ADC1-D32233AC11E0}" dt="2021-01-08T12:18:59.030" v="23" actId="2696"/>
        <pc:sldMkLst>
          <pc:docMk/>
          <pc:sldMk cId="3203487633" sldId="306"/>
        </pc:sldMkLst>
      </pc:sldChg>
      <pc:sldChg chg="new del">
        <pc:chgData name="Matthew Curtis" userId="84429868-f237-4f5b-874a-7f2099f8a3f1" providerId="ADAL" clId="{1885740B-C2EA-F14F-ADC1-D32233AC11E0}" dt="2021-01-08T12:18:59.030" v="23" actId="2696"/>
        <pc:sldMkLst>
          <pc:docMk/>
          <pc:sldMk cId="197851772" sldId="307"/>
        </pc:sldMkLst>
      </pc:sldChg>
      <pc:sldChg chg="new">
        <pc:chgData name="Matthew Curtis" userId="84429868-f237-4f5b-874a-7f2099f8a3f1" providerId="ADAL" clId="{1885740B-C2EA-F14F-ADC1-D32233AC11E0}" dt="2021-01-08T13:03:41.223" v="61" actId="680"/>
        <pc:sldMkLst>
          <pc:docMk/>
          <pc:sldMk cId="2074718085" sldId="307"/>
        </pc:sldMkLst>
      </pc:sldChg>
      <pc:sldChg chg="new">
        <pc:chgData name="Matthew Curtis" userId="84429868-f237-4f5b-874a-7f2099f8a3f1" providerId="ADAL" clId="{1885740B-C2EA-F14F-ADC1-D32233AC11E0}" dt="2021-01-08T13:03:42.809" v="62" actId="680"/>
        <pc:sldMkLst>
          <pc:docMk/>
          <pc:sldMk cId="3334608472" sldId="308"/>
        </pc:sldMkLst>
      </pc:sldChg>
      <pc:sldChg chg="new del">
        <pc:chgData name="Matthew Curtis" userId="84429868-f237-4f5b-874a-7f2099f8a3f1" providerId="ADAL" clId="{1885740B-C2EA-F14F-ADC1-D32233AC11E0}" dt="2021-01-08T12:18:59.030" v="23" actId="2696"/>
        <pc:sldMkLst>
          <pc:docMk/>
          <pc:sldMk cId="3900461452" sldId="308"/>
        </pc:sldMkLst>
      </pc:sldChg>
      <pc:sldChg chg="new del">
        <pc:chgData name="Matthew Curtis" userId="84429868-f237-4f5b-874a-7f2099f8a3f1" providerId="ADAL" clId="{1885740B-C2EA-F14F-ADC1-D32233AC11E0}" dt="2021-01-08T12:18:59.030" v="23" actId="2696"/>
        <pc:sldMkLst>
          <pc:docMk/>
          <pc:sldMk cId="190101776" sldId="309"/>
        </pc:sldMkLst>
      </pc:sldChg>
      <pc:sldChg chg="new">
        <pc:chgData name="Matthew Curtis" userId="84429868-f237-4f5b-874a-7f2099f8a3f1" providerId="ADAL" clId="{1885740B-C2EA-F14F-ADC1-D32233AC11E0}" dt="2021-01-08T13:03:44.283" v="63" actId="680"/>
        <pc:sldMkLst>
          <pc:docMk/>
          <pc:sldMk cId="2485189714" sldId="309"/>
        </pc:sldMkLst>
      </pc:sldChg>
      <pc:sldChg chg="new">
        <pc:chgData name="Matthew Curtis" userId="84429868-f237-4f5b-874a-7f2099f8a3f1" providerId="ADAL" clId="{1885740B-C2EA-F14F-ADC1-D32233AC11E0}" dt="2021-01-08T13:03:45.844" v="64" actId="680"/>
        <pc:sldMkLst>
          <pc:docMk/>
          <pc:sldMk cId="2503548764" sldId="310"/>
        </pc:sldMkLst>
      </pc:sldChg>
      <pc:sldChg chg="new del">
        <pc:chgData name="Matthew Curtis" userId="84429868-f237-4f5b-874a-7f2099f8a3f1" providerId="ADAL" clId="{1885740B-C2EA-F14F-ADC1-D32233AC11E0}" dt="2021-01-08T12:18:59.030" v="23" actId="2696"/>
        <pc:sldMkLst>
          <pc:docMk/>
          <pc:sldMk cId="3019599632" sldId="310"/>
        </pc:sldMkLst>
      </pc:sldChg>
      <pc:sldMasterChg chg="modSp modSldLayout">
        <pc:chgData name="Matthew Curtis" userId="84429868-f237-4f5b-874a-7f2099f8a3f1" providerId="ADAL" clId="{1885740B-C2EA-F14F-ADC1-D32233AC11E0}" dt="2021-01-08T12:05:44.137" v="0"/>
        <pc:sldMasterMkLst>
          <pc:docMk/>
          <pc:sldMasterMk cId="3710409900" sldId="2147483758"/>
        </pc:sldMasterMkLst>
        <pc:spChg chg="mod">
          <ac:chgData name="Matthew Curtis" userId="84429868-f237-4f5b-874a-7f2099f8a3f1" providerId="ADAL" clId="{1885740B-C2EA-F14F-ADC1-D32233AC11E0}" dt="2021-01-08T12:05:44.137" v="0"/>
          <ac:spMkLst>
            <pc:docMk/>
            <pc:sldMasterMk cId="3710409900" sldId="2147483758"/>
            <ac:spMk id="2" creationId="{00000000-0000-0000-0000-000000000000}"/>
          </ac:spMkLst>
        </pc:spChg>
        <pc:spChg chg="mod">
          <ac:chgData name="Matthew Curtis" userId="84429868-f237-4f5b-874a-7f2099f8a3f1" providerId="ADAL" clId="{1885740B-C2EA-F14F-ADC1-D32233AC11E0}" dt="2021-01-08T12:05:44.137" v="0"/>
          <ac:spMkLst>
            <pc:docMk/>
            <pc:sldMasterMk cId="3710409900" sldId="2147483758"/>
            <ac:spMk id="3" creationId="{00000000-0000-0000-0000-000000000000}"/>
          </ac:spMkLst>
        </pc:spChg>
        <pc:spChg chg="mod">
          <ac:chgData name="Matthew Curtis" userId="84429868-f237-4f5b-874a-7f2099f8a3f1" providerId="ADAL" clId="{1885740B-C2EA-F14F-ADC1-D32233AC11E0}" dt="2021-01-08T12:05:44.137" v="0"/>
          <ac:spMkLst>
            <pc:docMk/>
            <pc:sldMasterMk cId="3710409900" sldId="2147483758"/>
            <ac:spMk id="4" creationId="{00000000-0000-0000-0000-000000000000}"/>
          </ac:spMkLst>
        </pc:spChg>
        <pc:spChg chg="mod">
          <ac:chgData name="Matthew Curtis" userId="84429868-f237-4f5b-874a-7f2099f8a3f1" providerId="ADAL" clId="{1885740B-C2EA-F14F-ADC1-D32233AC11E0}" dt="2021-01-08T12:05:44.137" v="0"/>
          <ac:spMkLst>
            <pc:docMk/>
            <pc:sldMasterMk cId="3710409900" sldId="2147483758"/>
            <ac:spMk id="5" creationId="{00000000-0000-0000-0000-000000000000}"/>
          </ac:spMkLst>
        </pc:spChg>
        <pc:spChg chg="mod">
          <ac:chgData name="Matthew Curtis" userId="84429868-f237-4f5b-874a-7f2099f8a3f1" providerId="ADAL" clId="{1885740B-C2EA-F14F-ADC1-D32233AC11E0}" dt="2021-01-08T12:05:44.137" v="0"/>
          <ac:spMkLst>
            <pc:docMk/>
            <pc:sldMasterMk cId="3710409900" sldId="2147483758"/>
            <ac:spMk id="6" creationId="{00000000-0000-0000-0000-000000000000}"/>
          </ac:spMkLst>
        </pc:spChg>
        <pc:sldLayoutChg chg="modSp">
          <pc:chgData name="Matthew Curtis" userId="84429868-f237-4f5b-874a-7f2099f8a3f1" providerId="ADAL" clId="{1885740B-C2EA-F14F-ADC1-D32233AC11E0}" dt="2021-01-08T12:05:44.137" v="0"/>
          <pc:sldLayoutMkLst>
            <pc:docMk/>
            <pc:sldMasterMk cId="2178222260" sldId="2147483776"/>
            <pc:sldLayoutMk cId="3467289580" sldId="2147483757"/>
          </pc:sldLayoutMkLst>
          <pc:spChg chg="mod">
            <ac:chgData name="Matthew Curtis" userId="84429868-f237-4f5b-874a-7f2099f8a3f1" providerId="ADAL" clId="{1885740B-C2EA-F14F-ADC1-D32233AC11E0}" dt="2021-01-08T12:05:44.137" v="0"/>
            <ac:spMkLst>
              <pc:docMk/>
              <pc:sldMasterMk cId="2178222260" sldId="2147483776"/>
              <pc:sldLayoutMk cId="3467289580" sldId="2147483757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85740B-C2EA-F14F-ADC1-D32233AC11E0}" dt="2021-01-08T12:05:44.137" v="0"/>
            <ac:spMkLst>
              <pc:docMk/>
              <pc:sldMasterMk cId="2178222260" sldId="2147483776"/>
              <pc:sldLayoutMk cId="3467289580" sldId="2147483757"/>
              <ac:spMk id="4" creationId="{6353E734-7BD7-6040-AD25-264A7510AD57}"/>
            </ac:spMkLst>
          </pc:spChg>
        </pc:sldLayoutChg>
        <pc:sldLayoutChg chg="modSp">
          <pc:chgData name="Matthew Curtis" userId="84429868-f237-4f5b-874a-7f2099f8a3f1" providerId="ADAL" clId="{1885740B-C2EA-F14F-ADC1-D32233AC11E0}" dt="2021-01-08T12:05:44.137" v="0"/>
          <pc:sldLayoutMkLst>
            <pc:docMk/>
            <pc:sldMasterMk cId="3710409900" sldId="2147483758"/>
            <pc:sldLayoutMk cId="1724299082" sldId="2147483770"/>
          </pc:sldLayoutMkLst>
          <pc:spChg chg="mod">
            <ac:chgData name="Matthew Curtis" userId="84429868-f237-4f5b-874a-7f2099f8a3f1" providerId="ADAL" clId="{1885740B-C2EA-F14F-ADC1-D32233AC11E0}" dt="2021-01-08T12:05:44.137" v="0"/>
            <ac:spMkLst>
              <pc:docMk/>
              <pc:sldMasterMk cId="3710409900" sldId="2147483758"/>
              <pc:sldLayoutMk cId="1724299082" sldId="2147483770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85740B-C2EA-F14F-ADC1-D32233AC11E0}" dt="2021-01-08T12:05:44.137" v="0"/>
            <ac:spMkLst>
              <pc:docMk/>
              <pc:sldMasterMk cId="3710409900" sldId="2147483758"/>
              <pc:sldLayoutMk cId="1724299082" sldId="2147483770"/>
              <ac:spMk id="20" creationId="{09B7A1A0-C485-954B-B518-2B11C4B8C38B}"/>
            </ac:spMkLst>
          </pc:spChg>
          <pc:picChg chg="mod">
            <ac:chgData name="Matthew Curtis" userId="84429868-f237-4f5b-874a-7f2099f8a3f1" providerId="ADAL" clId="{1885740B-C2EA-F14F-ADC1-D32233AC11E0}" dt="2021-01-08T12:05:44.137" v="0"/>
            <ac:picMkLst>
              <pc:docMk/>
              <pc:sldMasterMk cId="3710409900" sldId="2147483758"/>
              <pc:sldLayoutMk cId="1724299082" sldId="2147483770"/>
              <ac:picMk id="11" creationId="{D0DA0923-F59D-2D4B-ABDC-0E95DE2DD390}"/>
            </ac:picMkLst>
          </pc:picChg>
        </pc:sldLayoutChg>
        <pc:sldLayoutChg chg="modSp">
          <pc:chgData name="Matthew Curtis" userId="84429868-f237-4f5b-874a-7f2099f8a3f1" providerId="ADAL" clId="{1885740B-C2EA-F14F-ADC1-D32233AC11E0}" dt="2021-01-08T12:05:44.137" v="0"/>
          <pc:sldLayoutMkLst>
            <pc:docMk/>
            <pc:sldMasterMk cId="3710409900" sldId="2147483758"/>
            <pc:sldLayoutMk cId="2321823755" sldId="2147483771"/>
          </pc:sldLayoutMkLst>
          <pc:spChg chg="mod">
            <ac:chgData name="Matthew Curtis" userId="84429868-f237-4f5b-874a-7f2099f8a3f1" providerId="ADAL" clId="{1885740B-C2EA-F14F-ADC1-D32233AC11E0}" dt="2021-01-08T12:05:44.137" v="0"/>
            <ac:spMkLst>
              <pc:docMk/>
              <pc:sldMasterMk cId="3710409900" sldId="2147483758"/>
              <pc:sldLayoutMk cId="2321823755" sldId="2147483771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85740B-C2EA-F14F-ADC1-D32233AC11E0}" dt="2021-01-08T12:05:44.137" v="0"/>
            <ac:spMkLst>
              <pc:docMk/>
              <pc:sldMasterMk cId="3710409900" sldId="2147483758"/>
              <pc:sldLayoutMk cId="2321823755" sldId="2147483771"/>
              <ac:spMk id="6" creationId="{66C3F9D3-3265-E946-A0B9-BC6C91F3139D}"/>
            </ac:spMkLst>
          </pc:spChg>
          <pc:picChg chg="mod">
            <ac:chgData name="Matthew Curtis" userId="84429868-f237-4f5b-874a-7f2099f8a3f1" providerId="ADAL" clId="{1885740B-C2EA-F14F-ADC1-D32233AC11E0}" dt="2021-01-08T12:05:44.137" v="0"/>
            <ac:picMkLst>
              <pc:docMk/>
              <pc:sldMasterMk cId="3710409900" sldId="2147483758"/>
              <pc:sldLayoutMk cId="2321823755" sldId="2147483771"/>
              <ac:picMk id="11" creationId="{D0DA0923-F59D-2D4B-ABDC-0E95DE2DD390}"/>
            </ac:picMkLst>
          </pc:picChg>
        </pc:sldLayoutChg>
        <pc:sldLayoutChg chg="modSp">
          <pc:chgData name="Matthew Curtis" userId="84429868-f237-4f5b-874a-7f2099f8a3f1" providerId="ADAL" clId="{1885740B-C2EA-F14F-ADC1-D32233AC11E0}" dt="2021-01-08T12:05:44.137" v="0"/>
          <pc:sldLayoutMkLst>
            <pc:docMk/>
            <pc:sldMasterMk cId="3710409900" sldId="2147483758"/>
            <pc:sldLayoutMk cId="1937163514" sldId="2147483772"/>
          </pc:sldLayoutMkLst>
          <pc:spChg chg="mod">
            <ac:chgData name="Matthew Curtis" userId="84429868-f237-4f5b-874a-7f2099f8a3f1" providerId="ADAL" clId="{1885740B-C2EA-F14F-ADC1-D32233AC11E0}" dt="2021-01-08T12:05:44.137" v="0"/>
            <ac:spMkLst>
              <pc:docMk/>
              <pc:sldMasterMk cId="3710409900" sldId="2147483758"/>
              <pc:sldLayoutMk cId="1937163514" sldId="2147483772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85740B-C2EA-F14F-ADC1-D32233AC11E0}" dt="2021-01-08T12:05:44.137" v="0"/>
            <ac:spMkLst>
              <pc:docMk/>
              <pc:sldMasterMk cId="3710409900" sldId="2147483758"/>
              <pc:sldLayoutMk cId="1937163514" sldId="2147483772"/>
              <ac:spMk id="6" creationId="{17BEC268-5352-AB43-A86A-AA016BA5240F}"/>
            </ac:spMkLst>
          </pc:spChg>
          <pc:picChg chg="mod">
            <ac:chgData name="Matthew Curtis" userId="84429868-f237-4f5b-874a-7f2099f8a3f1" providerId="ADAL" clId="{1885740B-C2EA-F14F-ADC1-D32233AC11E0}" dt="2021-01-08T12:05:44.137" v="0"/>
            <ac:picMkLst>
              <pc:docMk/>
              <pc:sldMasterMk cId="3710409900" sldId="2147483758"/>
              <pc:sldLayoutMk cId="1937163514" sldId="2147483772"/>
              <ac:picMk id="11" creationId="{D0DA0923-F59D-2D4B-ABDC-0E95DE2DD390}"/>
            </ac:picMkLst>
          </pc:picChg>
        </pc:sldLayoutChg>
        <pc:sldLayoutChg chg="modSp">
          <pc:chgData name="Matthew Curtis" userId="84429868-f237-4f5b-874a-7f2099f8a3f1" providerId="ADAL" clId="{1885740B-C2EA-F14F-ADC1-D32233AC11E0}" dt="2021-01-08T12:05:44.137" v="0"/>
          <pc:sldLayoutMkLst>
            <pc:docMk/>
            <pc:sldMasterMk cId="3710409900" sldId="2147483758"/>
            <pc:sldLayoutMk cId="603175777" sldId="2147483773"/>
          </pc:sldLayoutMkLst>
          <pc:spChg chg="mod">
            <ac:chgData name="Matthew Curtis" userId="84429868-f237-4f5b-874a-7f2099f8a3f1" providerId="ADAL" clId="{1885740B-C2EA-F14F-ADC1-D32233AC11E0}" dt="2021-01-08T12:05:44.137" v="0"/>
            <ac:spMkLst>
              <pc:docMk/>
              <pc:sldMasterMk cId="3710409900" sldId="2147483758"/>
              <pc:sldLayoutMk cId="603175777" sldId="2147483773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85740B-C2EA-F14F-ADC1-D32233AC11E0}" dt="2021-01-08T12:05:44.137" v="0"/>
            <ac:spMkLst>
              <pc:docMk/>
              <pc:sldMasterMk cId="3710409900" sldId="2147483758"/>
              <pc:sldLayoutMk cId="603175777" sldId="2147483773"/>
              <ac:spMk id="6" creationId="{75598DAD-167F-A44E-8DB0-DA8CFB6FA796}"/>
            </ac:spMkLst>
          </pc:spChg>
          <pc:picChg chg="mod">
            <ac:chgData name="Matthew Curtis" userId="84429868-f237-4f5b-874a-7f2099f8a3f1" providerId="ADAL" clId="{1885740B-C2EA-F14F-ADC1-D32233AC11E0}" dt="2021-01-08T12:05:44.137" v="0"/>
            <ac:picMkLst>
              <pc:docMk/>
              <pc:sldMasterMk cId="3710409900" sldId="2147483758"/>
              <pc:sldLayoutMk cId="603175777" sldId="2147483773"/>
              <ac:picMk id="11" creationId="{D0DA0923-F59D-2D4B-ABDC-0E95DE2DD390}"/>
            </ac:picMkLst>
          </pc:picChg>
        </pc:sldLayoutChg>
        <pc:sldLayoutChg chg="modSp">
          <pc:chgData name="Matthew Curtis" userId="84429868-f237-4f5b-874a-7f2099f8a3f1" providerId="ADAL" clId="{1885740B-C2EA-F14F-ADC1-D32233AC11E0}" dt="2021-01-08T12:05:44.137" v="0"/>
          <pc:sldLayoutMkLst>
            <pc:docMk/>
            <pc:sldMasterMk cId="3710409900" sldId="2147483758"/>
            <pc:sldLayoutMk cId="550289660" sldId="2147483774"/>
          </pc:sldLayoutMkLst>
          <pc:spChg chg="mod">
            <ac:chgData name="Matthew Curtis" userId="84429868-f237-4f5b-874a-7f2099f8a3f1" providerId="ADAL" clId="{1885740B-C2EA-F14F-ADC1-D32233AC11E0}" dt="2021-01-08T12:05:44.137" v="0"/>
            <ac:spMkLst>
              <pc:docMk/>
              <pc:sldMasterMk cId="3710409900" sldId="2147483758"/>
              <pc:sldLayoutMk cId="550289660" sldId="2147483774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85740B-C2EA-F14F-ADC1-D32233AC11E0}" dt="2021-01-08T12:05:44.137" v="0"/>
            <ac:spMkLst>
              <pc:docMk/>
              <pc:sldMasterMk cId="3710409900" sldId="2147483758"/>
              <pc:sldLayoutMk cId="550289660" sldId="2147483774"/>
              <ac:spMk id="6" creationId="{34D6D328-8471-9947-BA39-211DC59332FB}"/>
            </ac:spMkLst>
          </pc:spChg>
          <pc:picChg chg="mod">
            <ac:chgData name="Matthew Curtis" userId="84429868-f237-4f5b-874a-7f2099f8a3f1" providerId="ADAL" clId="{1885740B-C2EA-F14F-ADC1-D32233AC11E0}" dt="2021-01-08T12:05:44.137" v="0"/>
            <ac:picMkLst>
              <pc:docMk/>
              <pc:sldMasterMk cId="3710409900" sldId="2147483758"/>
              <pc:sldLayoutMk cId="550289660" sldId="2147483774"/>
              <ac:picMk id="11" creationId="{D0DA0923-F59D-2D4B-ABDC-0E95DE2DD390}"/>
            </ac:picMkLst>
          </pc:picChg>
        </pc:sldLayoutChg>
        <pc:sldLayoutChg chg="modSp">
          <pc:chgData name="Matthew Curtis" userId="84429868-f237-4f5b-874a-7f2099f8a3f1" providerId="ADAL" clId="{1885740B-C2EA-F14F-ADC1-D32233AC11E0}" dt="2021-01-08T12:05:44.137" v="0"/>
          <pc:sldLayoutMkLst>
            <pc:docMk/>
            <pc:sldMasterMk cId="3710409900" sldId="2147483758"/>
            <pc:sldLayoutMk cId="785274424" sldId="2147483775"/>
          </pc:sldLayoutMkLst>
          <pc:spChg chg="mod">
            <ac:chgData name="Matthew Curtis" userId="84429868-f237-4f5b-874a-7f2099f8a3f1" providerId="ADAL" clId="{1885740B-C2EA-F14F-ADC1-D32233AC11E0}" dt="2021-01-08T12:05:44.137" v="0"/>
            <ac:spMkLst>
              <pc:docMk/>
              <pc:sldMasterMk cId="3710409900" sldId="2147483758"/>
              <pc:sldLayoutMk cId="785274424" sldId="2147483775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1885740B-C2EA-F14F-ADC1-D32233AC11E0}" dt="2021-01-08T12:05:44.137" v="0"/>
            <ac:spMkLst>
              <pc:docMk/>
              <pc:sldMasterMk cId="3710409900" sldId="2147483758"/>
              <pc:sldLayoutMk cId="785274424" sldId="2147483775"/>
              <ac:spMk id="5" creationId="{286C23A1-4EB8-2B4B-9EE5-8522E2A2DD5E}"/>
            </ac:spMkLst>
          </pc:spChg>
          <pc:picChg chg="mod">
            <ac:chgData name="Matthew Curtis" userId="84429868-f237-4f5b-874a-7f2099f8a3f1" providerId="ADAL" clId="{1885740B-C2EA-F14F-ADC1-D32233AC11E0}" dt="2021-01-08T12:05:44.137" v="0"/>
            <ac:picMkLst>
              <pc:docMk/>
              <pc:sldMasterMk cId="3710409900" sldId="2147483758"/>
              <pc:sldLayoutMk cId="785274424" sldId="2147483775"/>
              <ac:picMk id="6" creationId="{08E0D395-4E53-DB4B-80FC-6C0823C57C53}"/>
            </ac:picMkLst>
          </pc:picChg>
        </pc:sldLayoutChg>
      </pc:sldMasterChg>
      <pc:sldMasterChg chg="setBg delSldLayout modSldLayout">
        <pc:chgData name="Matthew Curtis" userId="84429868-f237-4f5b-874a-7f2099f8a3f1" providerId="ADAL" clId="{1885740B-C2EA-F14F-ADC1-D32233AC11E0}" dt="2021-01-08T13:03:08.712" v="55" actId="1076"/>
        <pc:sldMasterMkLst>
          <pc:docMk/>
          <pc:sldMasterMk cId="2178222260" sldId="2147483776"/>
        </pc:sldMasterMkLst>
        <pc:sldLayoutChg chg="addSp delSp modSp mod setBg">
          <pc:chgData name="Matthew Curtis" userId="84429868-f237-4f5b-874a-7f2099f8a3f1" providerId="ADAL" clId="{1885740B-C2EA-F14F-ADC1-D32233AC11E0}" dt="2021-01-08T12:19:49.276" v="53"/>
          <pc:sldLayoutMkLst>
            <pc:docMk/>
            <pc:sldMasterMk cId="2178222260" sldId="2147483776"/>
            <pc:sldLayoutMk cId="3467289580" sldId="2147483757"/>
          </pc:sldLayoutMkLst>
          <pc:spChg chg="del">
            <ac:chgData name="Matthew Curtis" userId="84429868-f237-4f5b-874a-7f2099f8a3f1" providerId="ADAL" clId="{1885740B-C2EA-F14F-ADC1-D32233AC11E0}" dt="2021-01-08T12:19:48.954" v="52" actId="478"/>
            <ac:spMkLst>
              <pc:docMk/>
              <pc:sldMasterMk cId="2178222260" sldId="2147483776"/>
              <pc:sldLayoutMk cId="3467289580" sldId="2147483757"/>
              <ac:spMk id="4" creationId="{6353E734-7BD7-6040-AD25-264A7510AD57}"/>
            </ac:spMkLst>
          </pc:spChg>
          <pc:spChg chg="add mod">
            <ac:chgData name="Matthew Curtis" userId="84429868-f237-4f5b-874a-7f2099f8a3f1" providerId="ADAL" clId="{1885740B-C2EA-F14F-ADC1-D32233AC11E0}" dt="2021-01-08T12:19:49.276" v="53"/>
            <ac:spMkLst>
              <pc:docMk/>
              <pc:sldMasterMk cId="2178222260" sldId="2147483776"/>
              <pc:sldLayoutMk cId="3467289580" sldId="2147483757"/>
              <ac:spMk id="5" creationId="{40CD0E0B-50DD-4041-A91D-4AA00FAF6D80}"/>
            </ac:spMkLst>
          </pc:spChg>
        </pc:sldLayoutChg>
        <pc:sldLayoutChg chg="del">
          <pc:chgData name="Matthew Curtis" userId="84429868-f237-4f5b-874a-7f2099f8a3f1" providerId="ADAL" clId="{1885740B-C2EA-F14F-ADC1-D32233AC11E0}" dt="2021-01-08T12:05:56.275" v="1" actId="2696"/>
          <pc:sldLayoutMkLst>
            <pc:docMk/>
            <pc:sldMasterMk cId="2178222260" sldId="2147483776"/>
            <pc:sldLayoutMk cId="842082633" sldId="2147483777"/>
          </pc:sldLayoutMkLst>
        </pc:sldLayoutChg>
        <pc:sldLayoutChg chg="del">
          <pc:chgData name="Matthew Curtis" userId="84429868-f237-4f5b-874a-7f2099f8a3f1" providerId="ADAL" clId="{1885740B-C2EA-F14F-ADC1-D32233AC11E0}" dt="2021-01-08T12:05:56.283" v="3" actId="2696"/>
          <pc:sldLayoutMkLst>
            <pc:docMk/>
            <pc:sldMasterMk cId="2178222260" sldId="2147483776"/>
            <pc:sldLayoutMk cId="1984223353" sldId="2147483778"/>
          </pc:sldLayoutMkLst>
        </pc:sldLayoutChg>
        <pc:sldLayoutChg chg="del">
          <pc:chgData name="Matthew Curtis" userId="84429868-f237-4f5b-874a-7f2099f8a3f1" providerId="ADAL" clId="{1885740B-C2EA-F14F-ADC1-D32233AC11E0}" dt="2021-01-08T12:05:56.292" v="9" actId="2696"/>
          <pc:sldLayoutMkLst>
            <pc:docMk/>
            <pc:sldMasterMk cId="2178222260" sldId="2147483776"/>
            <pc:sldLayoutMk cId="1172699925" sldId="2147483779"/>
          </pc:sldLayoutMkLst>
        </pc:sldLayoutChg>
        <pc:sldLayoutChg chg="del">
          <pc:chgData name="Matthew Curtis" userId="84429868-f237-4f5b-874a-7f2099f8a3f1" providerId="ADAL" clId="{1885740B-C2EA-F14F-ADC1-D32233AC11E0}" dt="2021-01-08T12:05:56.289" v="6" actId="2696"/>
          <pc:sldLayoutMkLst>
            <pc:docMk/>
            <pc:sldMasterMk cId="2178222260" sldId="2147483776"/>
            <pc:sldLayoutMk cId="3283258369" sldId="2147483780"/>
          </pc:sldLayoutMkLst>
        </pc:sldLayoutChg>
        <pc:sldLayoutChg chg="del">
          <pc:chgData name="Matthew Curtis" userId="84429868-f237-4f5b-874a-7f2099f8a3f1" providerId="ADAL" clId="{1885740B-C2EA-F14F-ADC1-D32233AC11E0}" dt="2021-01-08T12:05:56.304" v="11" actId="2696"/>
          <pc:sldLayoutMkLst>
            <pc:docMk/>
            <pc:sldMasterMk cId="2178222260" sldId="2147483776"/>
            <pc:sldLayoutMk cId="1376584601" sldId="2147483781"/>
          </pc:sldLayoutMkLst>
        </pc:sldLayoutChg>
        <pc:sldLayoutChg chg="del">
          <pc:chgData name="Matthew Curtis" userId="84429868-f237-4f5b-874a-7f2099f8a3f1" providerId="ADAL" clId="{1885740B-C2EA-F14F-ADC1-D32233AC11E0}" dt="2021-01-08T12:05:56.288" v="5" actId="2696"/>
          <pc:sldLayoutMkLst>
            <pc:docMk/>
            <pc:sldMasterMk cId="2178222260" sldId="2147483776"/>
            <pc:sldLayoutMk cId="1743245322" sldId="2147483782"/>
          </pc:sldLayoutMkLst>
        </pc:sldLayoutChg>
        <pc:sldLayoutChg chg="del">
          <pc:chgData name="Matthew Curtis" userId="84429868-f237-4f5b-874a-7f2099f8a3f1" providerId="ADAL" clId="{1885740B-C2EA-F14F-ADC1-D32233AC11E0}" dt="2021-01-08T12:05:56.290" v="7" actId="2696"/>
          <pc:sldLayoutMkLst>
            <pc:docMk/>
            <pc:sldMasterMk cId="2178222260" sldId="2147483776"/>
            <pc:sldLayoutMk cId="791515826" sldId="2147483783"/>
          </pc:sldLayoutMkLst>
        </pc:sldLayoutChg>
        <pc:sldLayoutChg chg="del">
          <pc:chgData name="Matthew Curtis" userId="84429868-f237-4f5b-874a-7f2099f8a3f1" providerId="ADAL" clId="{1885740B-C2EA-F14F-ADC1-D32233AC11E0}" dt="2021-01-08T12:05:56.291" v="8" actId="2696"/>
          <pc:sldLayoutMkLst>
            <pc:docMk/>
            <pc:sldMasterMk cId="2178222260" sldId="2147483776"/>
            <pc:sldLayoutMk cId="2923015232" sldId="2147483784"/>
          </pc:sldLayoutMkLst>
        </pc:sldLayoutChg>
        <pc:sldLayoutChg chg="del">
          <pc:chgData name="Matthew Curtis" userId="84429868-f237-4f5b-874a-7f2099f8a3f1" providerId="ADAL" clId="{1885740B-C2EA-F14F-ADC1-D32233AC11E0}" dt="2021-01-08T12:05:56.288" v="4" actId="2696"/>
          <pc:sldLayoutMkLst>
            <pc:docMk/>
            <pc:sldMasterMk cId="2178222260" sldId="2147483776"/>
            <pc:sldLayoutMk cId="798841979" sldId="2147483785"/>
          </pc:sldLayoutMkLst>
        </pc:sldLayoutChg>
        <pc:sldLayoutChg chg="del">
          <pc:chgData name="Matthew Curtis" userId="84429868-f237-4f5b-874a-7f2099f8a3f1" providerId="ADAL" clId="{1885740B-C2EA-F14F-ADC1-D32233AC11E0}" dt="2021-01-08T12:05:56.282" v="2" actId="2696"/>
          <pc:sldLayoutMkLst>
            <pc:docMk/>
            <pc:sldMasterMk cId="2178222260" sldId="2147483776"/>
            <pc:sldLayoutMk cId="1062559922" sldId="2147483786"/>
          </pc:sldLayoutMkLst>
        </pc:sldLayoutChg>
        <pc:sldLayoutChg chg="del">
          <pc:chgData name="Matthew Curtis" userId="84429868-f237-4f5b-874a-7f2099f8a3f1" providerId="ADAL" clId="{1885740B-C2EA-F14F-ADC1-D32233AC11E0}" dt="2021-01-08T12:05:56.303" v="10" actId="2696"/>
          <pc:sldLayoutMkLst>
            <pc:docMk/>
            <pc:sldMasterMk cId="2178222260" sldId="2147483776"/>
            <pc:sldLayoutMk cId="1728583508" sldId="2147483787"/>
          </pc:sldLayoutMkLst>
        </pc:sldLayoutChg>
        <pc:sldLayoutChg chg="modSp mod setBg">
          <pc:chgData name="Matthew Curtis" userId="84429868-f237-4f5b-874a-7f2099f8a3f1" providerId="ADAL" clId="{1885740B-C2EA-F14F-ADC1-D32233AC11E0}" dt="2021-01-08T13:03:08.712" v="55" actId="1076"/>
          <pc:sldLayoutMkLst>
            <pc:docMk/>
            <pc:sldMasterMk cId="2178222260" sldId="2147483776"/>
            <pc:sldLayoutMk cId="1578351733" sldId="2147483788"/>
          </pc:sldLayoutMkLst>
          <pc:spChg chg="mod">
            <ac:chgData name="Matthew Curtis" userId="84429868-f237-4f5b-874a-7f2099f8a3f1" providerId="ADAL" clId="{1885740B-C2EA-F14F-ADC1-D32233AC11E0}" dt="2021-01-08T13:03:08.712" v="55" actId="1076"/>
            <ac:spMkLst>
              <pc:docMk/>
              <pc:sldMasterMk cId="2178222260" sldId="2147483776"/>
              <pc:sldLayoutMk cId="1578351733" sldId="2147483788"/>
              <ac:spMk id="20" creationId="{09B7A1A0-C485-954B-B518-2B11C4B8C38B}"/>
            </ac:spMkLst>
          </pc:spChg>
        </pc:sldLayoutChg>
        <pc:sldLayoutChg chg="addSp delSp modSp mod setBg">
          <pc:chgData name="Matthew Curtis" userId="84429868-f237-4f5b-874a-7f2099f8a3f1" providerId="ADAL" clId="{1885740B-C2EA-F14F-ADC1-D32233AC11E0}" dt="2021-01-08T12:19:30.396" v="43"/>
          <pc:sldLayoutMkLst>
            <pc:docMk/>
            <pc:sldMasterMk cId="2178222260" sldId="2147483776"/>
            <pc:sldLayoutMk cId="2737519657" sldId="2147483789"/>
          </pc:sldLayoutMkLst>
          <pc:spChg chg="add mod">
            <ac:chgData name="Matthew Curtis" userId="84429868-f237-4f5b-874a-7f2099f8a3f1" providerId="ADAL" clId="{1885740B-C2EA-F14F-ADC1-D32233AC11E0}" dt="2021-01-08T12:19:30.396" v="43"/>
            <ac:spMkLst>
              <pc:docMk/>
              <pc:sldMasterMk cId="2178222260" sldId="2147483776"/>
              <pc:sldLayoutMk cId="2737519657" sldId="2147483789"/>
              <ac:spMk id="5" creationId="{141987F8-5171-B24B-91ED-CB6B76FBE474}"/>
            </ac:spMkLst>
          </pc:spChg>
          <pc:spChg chg="del">
            <ac:chgData name="Matthew Curtis" userId="84429868-f237-4f5b-874a-7f2099f8a3f1" providerId="ADAL" clId="{1885740B-C2EA-F14F-ADC1-D32233AC11E0}" dt="2021-01-08T12:19:30.087" v="42" actId="478"/>
            <ac:spMkLst>
              <pc:docMk/>
              <pc:sldMasterMk cId="2178222260" sldId="2147483776"/>
              <pc:sldLayoutMk cId="2737519657" sldId="2147483789"/>
              <ac:spMk id="6" creationId="{66C3F9D3-3265-E946-A0B9-BC6C91F3139D}"/>
            </ac:spMkLst>
          </pc:spChg>
        </pc:sldLayoutChg>
        <pc:sldLayoutChg chg="addSp delSp modSp mod setBg">
          <pc:chgData name="Matthew Curtis" userId="84429868-f237-4f5b-874a-7f2099f8a3f1" providerId="ADAL" clId="{1885740B-C2EA-F14F-ADC1-D32233AC11E0}" dt="2021-01-08T12:19:33.942" v="45"/>
          <pc:sldLayoutMkLst>
            <pc:docMk/>
            <pc:sldMasterMk cId="2178222260" sldId="2147483776"/>
            <pc:sldLayoutMk cId="3047043146" sldId="2147483790"/>
          </pc:sldLayoutMkLst>
          <pc:spChg chg="add mod">
            <ac:chgData name="Matthew Curtis" userId="84429868-f237-4f5b-874a-7f2099f8a3f1" providerId="ADAL" clId="{1885740B-C2EA-F14F-ADC1-D32233AC11E0}" dt="2021-01-08T12:19:33.942" v="45"/>
            <ac:spMkLst>
              <pc:docMk/>
              <pc:sldMasterMk cId="2178222260" sldId="2147483776"/>
              <pc:sldLayoutMk cId="3047043146" sldId="2147483790"/>
              <ac:spMk id="5" creationId="{2B6D7BA3-2888-154D-9BFE-66F730810639}"/>
            </ac:spMkLst>
          </pc:spChg>
          <pc:spChg chg="del">
            <ac:chgData name="Matthew Curtis" userId="84429868-f237-4f5b-874a-7f2099f8a3f1" providerId="ADAL" clId="{1885740B-C2EA-F14F-ADC1-D32233AC11E0}" dt="2021-01-08T12:19:33.598" v="44" actId="478"/>
            <ac:spMkLst>
              <pc:docMk/>
              <pc:sldMasterMk cId="2178222260" sldId="2147483776"/>
              <pc:sldLayoutMk cId="3047043146" sldId="2147483790"/>
              <ac:spMk id="6" creationId="{17BEC268-5352-AB43-A86A-AA016BA5240F}"/>
            </ac:spMkLst>
          </pc:spChg>
        </pc:sldLayoutChg>
        <pc:sldLayoutChg chg="addSp delSp modSp mod setBg">
          <pc:chgData name="Matthew Curtis" userId="84429868-f237-4f5b-874a-7f2099f8a3f1" providerId="ADAL" clId="{1885740B-C2EA-F14F-ADC1-D32233AC11E0}" dt="2021-01-08T12:19:37.384" v="47"/>
          <pc:sldLayoutMkLst>
            <pc:docMk/>
            <pc:sldMasterMk cId="2178222260" sldId="2147483776"/>
            <pc:sldLayoutMk cId="245368452" sldId="2147483791"/>
          </pc:sldLayoutMkLst>
          <pc:spChg chg="add mod">
            <ac:chgData name="Matthew Curtis" userId="84429868-f237-4f5b-874a-7f2099f8a3f1" providerId="ADAL" clId="{1885740B-C2EA-F14F-ADC1-D32233AC11E0}" dt="2021-01-08T12:19:37.384" v="47"/>
            <ac:spMkLst>
              <pc:docMk/>
              <pc:sldMasterMk cId="2178222260" sldId="2147483776"/>
              <pc:sldLayoutMk cId="245368452" sldId="2147483791"/>
              <ac:spMk id="5" creationId="{8945DE1B-CD9F-8549-A4CE-16DB2C060385}"/>
            </ac:spMkLst>
          </pc:spChg>
          <pc:spChg chg="del">
            <ac:chgData name="Matthew Curtis" userId="84429868-f237-4f5b-874a-7f2099f8a3f1" providerId="ADAL" clId="{1885740B-C2EA-F14F-ADC1-D32233AC11E0}" dt="2021-01-08T12:19:37.030" v="46" actId="478"/>
            <ac:spMkLst>
              <pc:docMk/>
              <pc:sldMasterMk cId="2178222260" sldId="2147483776"/>
              <pc:sldLayoutMk cId="245368452" sldId="2147483791"/>
              <ac:spMk id="6" creationId="{75598DAD-167F-A44E-8DB0-DA8CFB6FA796}"/>
            </ac:spMkLst>
          </pc:spChg>
        </pc:sldLayoutChg>
        <pc:sldLayoutChg chg="addSp delSp modSp mod setBg">
          <pc:chgData name="Matthew Curtis" userId="84429868-f237-4f5b-874a-7f2099f8a3f1" providerId="ADAL" clId="{1885740B-C2EA-F14F-ADC1-D32233AC11E0}" dt="2021-01-08T12:19:41.232" v="49"/>
          <pc:sldLayoutMkLst>
            <pc:docMk/>
            <pc:sldMasterMk cId="2178222260" sldId="2147483776"/>
            <pc:sldLayoutMk cId="1497599098" sldId="2147483792"/>
          </pc:sldLayoutMkLst>
          <pc:spChg chg="add mod">
            <ac:chgData name="Matthew Curtis" userId="84429868-f237-4f5b-874a-7f2099f8a3f1" providerId="ADAL" clId="{1885740B-C2EA-F14F-ADC1-D32233AC11E0}" dt="2021-01-08T12:19:41.232" v="49"/>
            <ac:spMkLst>
              <pc:docMk/>
              <pc:sldMasterMk cId="2178222260" sldId="2147483776"/>
              <pc:sldLayoutMk cId="1497599098" sldId="2147483792"/>
              <ac:spMk id="5" creationId="{7114BF0F-DB32-E146-92B2-6336ECF2C75F}"/>
            </ac:spMkLst>
          </pc:spChg>
          <pc:spChg chg="del">
            <ac:chgData name="Matthew Curtis" userId="84429868-f237-4f5b-874a-7f2099f8a3f1" providerId="ADAL" clId="{1885740B-C2EA-F14F-ADC1-D32233AC11E0}" dt="2021-01-08T12:19:40.830" v="48" actId="478"/>
            <ac:spMkLst>
              <pc:docMk/>
              <pc:sldMasterMk cId="2178222260" sldId="2147483776"/>
              <pc:sldLayoutMk cId="1497599098" sldId="2147483792"/>
              <ac:spMk id="6" creationId="{34D6D328-8471-9947-BA39-211DC59332FB}"/>
            </ac:spMkLst>
          </pc:spChg>
        </pc:sldLayoutChg>
        <pc:sldLayoutChg chg="addSp delSp modSp mod setBg">
          <pc:chgData name="Matthew Curtis" userId="84429868-f237-4f5b-874a-7f2099f8a3f1" providerId="ADAL" clId="{1885740B-C2EA-F14F-ADC1-D32233AC11E0}" dt="2021-01-08T12:19:45.170" v="51"/>
          <pc:sldLayoutMkLst>
            <pc:docMk/>
            <pc:sldMasterMk cId="2178222260" sldId="2147483776"/>
            <pc:sldLayoutMk cId="3892184946" sldId="2147483793"/>
          </pc:sldLayoutMkLst>
          <pc:spChg chg="del">
            <ac:chgData name="Matthew Curtis" userId="84429868-f237-4f5b-874a-7f2099f8a3f1" providerId="ADAL" clId="{1885740B-C2EA-F14F-ADC1-D32233AC11E0}" dt="2021-01-08T12:19:44.735" v="50" actId="478"/>
            <ac:spMkLst>
              <pc:docMk/>
              <pc:sldMasterMk cId="2178222260" sldId="2147483776"/>
              <pc:sldLayoutMk cId="3892184946" sldId="2147483793"/>
              <ac:spMk id="5" creationId="{286C23A1-4EB8-2B4B-9EE5-8522E2A2DD5E}"/>
            </ac:spMkLst>
          </pc:spChg>
          <pc:spChg chg="add mod">
            <ac:chgData name="Matthew Curtis" userId="84429868-f237-4f5b-874a-7f2099f8a3f1" providerId="ADAL" clId="{1885740B-C2EA-F14F-ADC1-D32233AC11E0}" dt="2021-01-08T12:19:45.170" v="51"/>
            <ac:spMkLst>
              <pc:docMk/>
              <pc:sldMasterMk cId="2178222260" sldId="2147483776"/>
              <pc:sldLayoutMk cId="3892184946" sldId="2147483793"/>
              <ac:spMk id="7" creationId="{72A14270-09E5-DB45-B45F-25D7F1A9A334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F7F1FEE-1A47-A94E-A4DA-1EED64C3017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E9EAF5-47E5-F642-B976-EEB61FBC108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BB2E28-8C78-1B4F-AC4D-20014495D1DB}" type="datetimeFigureOut">
              <a:rPr lang="en-US" smtClean="0"/>
              <a:t>1/27/21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6877A4-6A45-3F4F-BD5A-8B53F5BDCC7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5B2C49-F2D8-D24B-AEA4-9CA26B07786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42549F-DF12-0E4B-9073-AACCE2A33F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3093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30156" y="1460003"/>
            <a:ext cx="4489315" cy="1258343"/>
          </a:xfrm>
        </p:spPr>
        <p:txBody>
          <a:bodyPr anchor="ctr" anchorCtr="0">
            <a:normAutofit/>
          </a:bodyPr>
          <a:lstStyle>
            <a:lvl1pPr algn="ctr">
              <a:lnSpc>
                <a:spcPts val="5259"/>
              </a:lnSpc>
              <a:defRPr sz="5259" b="1" i="0" spc="-2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295891" y="3049534"/>
            <a:ext cx="2951768" cy="3777578"/>
          </a:xfrm>
          <a:prstGeom prst="rect">
            <a:avLst/>
          </a:prstGeom>
        </p:spPr>
      </p:pic>
      <p:sp>
        <p:nvSpPr>
          <p:cNvPr id="5" name="Text Placeholder 19">
            <a:extLst>
              <a:ext uri="{FF2B5EF4-FFF2-40B4-BE49-F238E27FC236}">
                <a16:creationId xmlns:a16="http://schemas.microsoft.com/office/drawing/2014/main" id="{126971FC-1F28-CD4F-AAC7-E7A6DF5B6CA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38114" y="567699"/>
            <a:ext cx="2681357" cy="702898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263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15783517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5400000">
            <a:off x="1299949" y="3044327"/>
            <a:ext cx="2943654" cy="3787992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B706D105-67F6-3F44-B1DC-89D039DB466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30156" y="1460003"/>
            <a:ext cx="4489315" cy="1258343"/>
          </a:xfrm>
        </p:spPr>
        <p:txBody>
          <a:bodyPr anchor="ctr" anchorCtr="0">
            <a:normAutofit/>
          </a:bodyPr>
          <a:lstStyle>
            <a:lvl1pPr algn="ctr">
              <a:lnSpc>
                <a:spcPts val="5259"/>
              </a:lnSpc>
              <a:defRPr sz="5259" b="1" i="0" spc="-2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9" name="Text Placeholder 19">
            <a:extLst>
              <a:ext uri="{FF2B5EF4-FFF2-40B4-BE49-F238E27FC236}">
                <a16:creationId xmlns:a16="http://schemas.microsoft.com/office/drawing/2014/main" id="{F464C98B-14D8-8A4A-BCC6-D55A73F3B67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38114" y="567699"/>
            <a:ext cx="2681357" cy="702898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263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27375196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6200000">
            <a:off x="1299949" y="3044327"/>
            <a:ext cx="2943654" cy="3787992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260B0887-C6C3-1A4C-8BB1-B3207CE3EE3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30156" y="1460003"/>
            <a:ext cx="4489315" cy="1258343"/>
          </a:xfrm>
        </p:spPr>
        <p:txBody>
          <a:bodyPr anchor="ctr" anchorCtr="0">
            <a:normAutofit/>
          </a:bodyPr>
          <a:lstStyle>
            <a:lvl1pPr algn="ctr">
              <a:lnSpc>
                <a:spcPts val="5259"/>
              </a:lnSpc>
              <a:defRPr sz="5259" b="1" i="0" spc="-2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9" name="Text Placeholder 19">
            <a:extLst>
              <a:ext uri="{FF2B5EF4-FFF2-40B4-BE49-F238E27FC236}">
                <a16:creationId xmlns:a16="http://schemas.microsoft.com/office/drawing/2014/main" id="{0D7D2A19-AB82-A241-8195-87C5437B86B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38114" y="567699"/>
            <a:ext cx="2681357" cy="702898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263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30470431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8900000">
            <a:off x="1295891" y="3049534"/>
            <a:ext cx="2951768" cy="3777578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DB491899-D7E0-C847-98B8-137CA5C4435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30156" y="1460003"/>
            <a:ext cx="4489315" cy="1258343"/>
          </a:xfrm>
        </p:spPr>
        <p:txBody>
          <a:bodyPr anchor="ctr" anchorCtr="0">
            <a:normAutofit/>
          </a:bodyPr>
          <a:lstStyle>
            <a:lvl1pPr algn="ctr">
              <a:lnSpc>
                <a:spcPts val="5259"/>
              </a:lnSpc>
              <a:defRPr sz="5259" b="1" i="0" spc="-2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9" name="Text Placeholder 19">
            <a:extLst>
              <a:ext uri="{FF2B5EF4-FFF2-40B4-BE49-F238E27FC236}">
                <a16:creationId xmlns:a16="http://schemas.microsoft.com/office/drawing/2014/main" id="{BD4B1CE2-0726-A846-949E-9F5F10F6966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38114" y="567699"/>
            <a:ext cx="2681357" cy="702898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263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2453684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700000">
            <a:off x="1299949" y="3044327"/>
            <a:ext cx="2943654" cy="3787992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44D8D041-8A1D-7C4E-8FF1-E9EDC0B421B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30156" y="1460003"/>
            <a:ext cx="4489315" cy="1258343"/>
          </a:xfrm>
        </p:spPr>
        <p:txBody>
          <a:bodyPr anchor="ctr" anchorCtr="0">
            <a:normAutofit/>
          </a:bodyPr>
          <a:lstStyle>
            <a:lvl1pPr algn="ctr">
              <a:lnSpc>
                <a:spcPts val="5259"/>
              </a:lnSpc>
              <a:defRPr sz="5259" b="1" i="0" spc="-2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9" name="Text Placeholder 19">
            <a:extLst>
              <a:ext uri="{FF2B5EF4-FFF2-40B4-BE49-F238E27FC236}">
                <a16:creationId xmlns:a16="http://schemas.microsoft.com/office/drawing/2014/main" id="{CC23C5EE-7D27-EE47-9993-7C606A5277E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38114" y="567699"/>
            <a:ext cx="2681357" cy="702898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263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1497599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o Ent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8E0D395-4E53-DB4B-80FC-6C0823C57C5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83099" y="3332457"/>
            <a:ext cx="3377354" cy="3368069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29F6D92A-3767-5C41-8755-F4D6777C68D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30156" y="1460003"/>
            <a:ext cx="4489315" cy="1258343"/>
          </a:xfrm>
        </p:spPr>
        <p:txBody>
          <a:bodyPr anchor="ctr" anchorCtr="0">
            <a:normAutofit/>
          </a:bodyPr>
          <a:lstStyle>
            <a:lvl1pPr algn="ctr">
              <a:lnSpc>
                <a:spcPts val="5259"/>
              </a:lnSpc>
              <a:defRPr sz="5259" b="1" i="0" spc="-2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No Entry</a:t>
            </a:r>
          </a:p>
        </p:txBody>
      </p:sp>
      <p:sp>
        <p:nvSpPr>
          <p:cNvPr id="10" name="Text Placeholder 19">
            <a:extLst>
              <a:ext uri="{FF2B5EF4-FFF2-40B4-BE49-F238E27FC236}">
                <a16:creationId xmlns:a16="http://schemas.microsoft.com/office/drawing/2014/main" id="{DE7DB7F1-5451-DB49-8D5A-F77F87666B2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38114" y="567699"/>
            <a:ext cx="2681357" cy="702898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263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38921849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o Ent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35E8B6CE-A68E-6544-B12B-00DC1925AFB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30156" y="1460003"/>
            <a:ext cx="4489315" cy="1258343"/>
          </a:xfrm>
        </p:spPr>
        <p:txBody>
          <a:bodyPr anchor="ctr" anchorCtr="0">
            <a:normAutofit/>
          </a:bodyPr>
          <a:lstStyle>
            <a:lvl1pPr algn="ctr">
              <a:lnSpc>
                <a:spcPts val="5259"/>
              </a:lnSpc>
              <a:defRPr sz="5259" b="1" i="0" spc="-2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8" name="Text Placeholder 19">
            <a:extLst>
              <a:ext uri="{FF2B5EF4-FFF2-40B4-BE49-F238E27FC236}">
                <a16:creationId xmlns:a16="http://schemas.microsoft.com/office/drawing/2014/main" id="{A24E56FC-C608-C447-9C7E-B88A2D65390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38114" y="567699"/>
            <a:ext cx="2681357" cy="702898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263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3467289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119" y="413979"/>
            <a:ext cx="4781312" cy="15029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119" y="2069887"/>
            <a:ext cx="4781312" cy="49335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1119" y="7206808"/>
            <a:ext cx="1247299" cy="4139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2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F21BC-ED44-9044-99CD-898731B4C27E}" type="datetimeFigureOut">
              <a:rPr lang="en-US" smtClean="0"/>
              <a:t>1/27/21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36301" y="7206808"/>
            <a:ext cx="1870948" cy="4139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2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15132" y="7206808"/>
            <a:ext cx="1247299" cy="4139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2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C1F67E-F30F-364D-ABA7-804C2F639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82222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8" r:id="rId1"/>
    <p:sldLayoutId id="2147483789" r:id="rId2"/>
    <p:sldLayoutId id="2147483790" r:id="rId3"/>
    <p:sldLayoutId id="2147483791" r:id="rId4"/>
    <p:sldLayoutId id="2147483792" r:id="rId5"/>
    <p:sldLayoutId id="2147483793" r:id="rId6"/>
    <p:sldLayoutId id="2147483757" r:id="rId7"/>
  </p:sldLayoutIdLst>
  <p:txStyles>
    <p:titleStyle>
      <a:lvl1pPr algn="l" defTabSz="554401" rtl="0" eaLnBrk="1" latinLnBrk="0" hangingPunct="1">
        <a:lnSpc>
          <a:spcPct val="90000"/>
        </a:lnSpc>
        <a:spcBef>
          <a:spcPct val="0"/>
        </a:spcBef>
        <a:buNone/>
        <a:defRPr sz="266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8600" indent="-138600" algn="l" defTabSz="554401" rtl="0" eaLnBrk="1" latinLnBrk="0" hangingPunct="1">
        <a:lnSpc>
          <a:spcPct val="90000"/>
        </a:lnSpc>
        <a:spcBef>
          <a:spcPts val="606"/>
        </a:spcBef>
        <a:buFont typeface="Arial" panose="020B0604020202020204" pitchFamily="34" charset="0"/>
        <a:buChar char="•"/>
        <a:defRPr sz="1698" kern="1200">
          <a:solidFill>
            <a:schemeClr val="tx1"/>
          </a:solidFill>
          <a:latin typeface="+mn-lt"/>
          <a:ea typeface="+mn-ea"/>
          <a:cs typeface="+mn-cs"/>
        </a:defRPr>
      </a:lvl1pPr>
      <a:lvl2pPr marL="415801" indent="-138600" algn="l" defTabSz="554401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sz="1455" kern="1200">
          <a:solidFill>
            <a:schemeClr val="tx1"/>
          </a:solidFill>
          <a:latin typeface="+mn-lt"/>
          <a:ea typeface="+mn-ea"/>
          <a:cs typeface="+mn-cs"/>
        </a:defRPr>
      </a:lvl2pPr>
      <a:lvl3pPr marL="693001" indent="-138600" algn="l" defTabSz="554401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sz="1213" kern="1200">
          <a:solidFill>
            <a:schemeClr val="tx1"/>
          </a:solidFill>
          <a:latin typeface="+mn-lt"/>
          <a:ea typeface="+mn-ea"/>
          <a:cs typeface="+mn-cs"/>
        </a:defRPr>
      </a:lvl3pPr>
      <a:lvl4pPr marL="970201" indent="-138600" algn="l" defTabSz="554401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sz="1091" kern="1200">
          <a:solidFill>
            <a:schemeClr val="tx1"/>
          </a:solidFill>
          <a:latin typeface="+mn-lt"/>
          <a:ea typeface="+mn-ea"/>
          <a:cs typeface="+mn-cs"/>
        </a:defRPr>
      </a:lvl4pPr>
      <a:lvl5pPr marL="1247402" indent="-138600" algn="l" defTabSz="554401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sz="1091" kern="1200">
          <a:solidFill>
            <a:schemeClr val="tx1"/>
          </a:solidFill>
          <a:latin typeface="+mn-lt"/>
          <a:ea typeface="+mn-ea"/>
          <a:cs typeface="+mn-cs"/>
        </a:defRPr>
      </a:lvl5pPr>
      <a:lvl6pPr marL="1524602" indent="-138600" algn="l" defTabSz="554401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sz="1091" kern="1200">
          <a:solidFill>
            <a:schemeClr val="tx1"/>
          </a:solidFill>
          <a:latin typeface="+mn-lt"/>
          <a:ea typeface="+mn-ea"/>
          <a:cs typeface="+mn-cs"/>
        </a:defRPr>
      </a:lvl6pPr>
      <a:lvl7pPr marL="1801802" indent="-138600" algn="l" defTabSz="554401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sz="1091" kern="1200">
          <a:solidFill>
            <a:schemeClr val="tx1"/>
          </a:solidFill>
          <a:latin typeface="+mn-lt"/>
          <a:ea typeface="+mn-ea"/>
          <a:cs typeface="+mn-cs"/>
        </a:defRPr>
      </a:lvl7pPr>
      <a:lvl8pPr marL="2079003" indent="-138600" algn="l" defTabSz="554401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sz="1091" kern="1200">
          <a:solidFill>
            <a:schemeClr val="tx1"/>
          </a:solidFill>
          <a:latin typeface="+mn-lt"/>
          <a:ea typeface="+mn-ea"/>
          <a:cs typeface="+mn-cs"/>
        </a:defRPr>
      </a:lvl8pPr>
      <a:lvl9pPr marL="2356203" indent="-138600" algn="l" defTabSz="554401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sz="109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54401" rtl="0" eaLnBrk="1" latinLnBrk="0" hangingPunct="1">
        <a:defRPr sz="1091" kern="1200">
          <a:solidFill>
            <a:schemeClr val="tx1"/>
          </a:solidFill>
          <a:latin typeface="+mn-lt"/>
          <a:ea typeface="+mn-ea"/>
          <a:cs typeface="+mn-cs"/>
        </a:defRPr>
      </a:lvl1pPr>
      <a:lvl2pPr marL="277200" algn="l" defTabSz="554401" rtl="0" eaLnBrk="1" latinLnBrk="0" hangingPunct="1">
        <a:defRPr sz="1091" kern="1200">
          <a:solidFill>
            <a:schemeClr val="tx1"/>
          </a:solidFill>
          <a:latin typeface="+mn-lt"/>
          <a:ea typeface="+mn-ea"/>
          <a:cs typeface="+mn-cs"/>
        </a:defRPr>
      </a:lvl2pPr>
      <a:lvl3pPr marL="554401" algn="l" defTabSz="554401" rtl="0" eaLnBrk="1" latinLnBrk="0" hangingPunct="1">
        <a:defRPr sz="1091" kern="1200">
          <a:solidFill>
            <a:schemeClr val="tx1"/>
          </a:solidFill>
          <a:latin typeface="+mn-lt"/>
          <a:ea typeface="+mn-ea"/>
          <a:cs typeface="+mn-cs"/>
        </a:defRPr>
      </a:lvl3pPr>
      <a:lvl4pPr marL="831601" algn="l" defTabSz="554401" rtl="0" eaLnBrk="1" latinLnBrk="0" hangingPunct="1">
        <a:defRPr sz="1091" kern="1200">
          <a:solidFill>
            <a:schemeClr val="tx1"/>
          </a:solidFill>
          <a:latin typeface="+mn-lt"/>
          <a:ea typeface="+mn-ea"/>
          <a:cs typeface="+mn-cs"/>
        </a:defRPr>
      </a:lvl4pPr>
      <a:lvl5pPr marL="1108801" algn="l" defTabSz="554401" rtl="0" eaLnBrk="1" latinLnBrk="0" hangingPunct="1">
        <a:defRPr sz="1091" kern="1200">
          <a:solidFill>
            <a:schemeClr val="tx1"/>
          </a:solidFill>
          <a:latin typeface="+mn-lt"/>
          <a:ea typeface="+mn-ea"/>
          <a:cs typeface="+mn-cs"/>
        </a:defRPr>
      </a:lvl5pPr>
      <a:lvl6pPr marL="1386002" algn="l" defTabSz="554401" rtl="0" eaLnBrk="1" latinLnBrk="0" hangingPunct="1">
        <a:defRPr sz="1091" kern="1200">
          <a:solidFill>
            <a:schemeClr val="tx1"/>
          </a:solidFill>
          <a:latin typeface="+mn-lt"/>
          <a:ea typeface="+mn-ea"/>
          <a:cs typeface="+mn-cs"/>
        </a:defRPr>
      </a:lvl6pPr>
      <a:lvl7pPr marL="1663202" algn="l" defTabSz="554401" rtl="0" eaLnBrk="1" latinLnBrk="0" hangingPunct="1">
        <a:defRPr sz="1091" kern="1200">
          <a:solidFill>
            <a:schemeClr val="tx1"/>
          </a:solidFill>
          <a:latin typeface="+mn-lt"/>
          <a:ea typeface="+mn-ea"/>
          <a:cs typeface="+mn-cs"/>
        </a:defRPr>
      </a:lvl7pPr>
      <a:lvl8pPr marL="1940403" algn="l" defTabSz="554401" rtl="0" eaLnBrk="1" latinLnBrk="0" hangingPunct="1">
        <a:defRPr sz="1091" kern="1200">
          <a:solidFill>
            <a:schemeClr val="tx1"/>
          </a:solidFill>
          <a:latin typeface="+mn-lt"/>
          <a:ea typeface="+mn-ea"/>
          <a:cs typeface="+mn-cs"/>
        </a:defRPr>
      </a:lvl8pPr>
      <a:lvl9pPr marL="2217603" algn="l" defTabSz="554401" rtl="0" eaLnBrk="1" latinLnBrk="0" hangingPunct="1">
        <a:defRPr sz="109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072E3F-EEB0-F34A-A151-D698E4EF764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16E9E4-EF48-9B48-A71E-967DFD5E28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46529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B459E9-236B-4E4F-A41D-4C3C89BD192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D12EB7-3952-B944-A9E8-6705BDC630A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03859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6B2D62-994B-CB49-943C-05A6CE4844D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C242EF-D721-BD46-9311-5A229592F8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6348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732326-6217-A54E-A770-C28828DD131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BB91A4-8B2F-3F4E-80A3-768CA6691C8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9425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528CEC-3579-3243-A532-214EB724470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14E8D8-C665-4A40-907B-C7BED2B9E1D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98619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7912AE-8ACA-8A42-949A-D084C3B98F8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7563BB-3D4B-B04B-8F7E-78B8ED9E74F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4511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C0ABBB-FAAD-3A4A-8C1D-107B4A932BD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7EDE6A-4AA2-9A4B-A663-126B370B8B2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3194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6DBA85F447B164191BB36C258697B67" ma:contentTypeVersion="14" ma:contentTypeDescription="Create a new document." ma:contentTypeScope="" ma:versionID="ea511d05ca7f895fe9556935b5c9af34">
  <xsd:schema xmlns:xsd="http://www.w3.org/2001/XMLSchema" xmlns:xs="http://www.w3.org/2001/XMLSchema" xmlns:p="http://schemas.microsoft.com/office/2006/metadata/properties" xmlns:ns2="4ad138b4-2b68-4b70-945d-07f8f18b1c9a" xmlns:ns3="3c474641-ec36-472f-b125-6b1b0910eaa4" targetNamespace="http://schemas.microsoft.com/office/2006/metadata/properties" ma:root="true" ma:fieldsID="662270106d7a7e100bcac2c5f8d29899" ns2:_="" ns3:_="">
    <xsd:import namespace="4ad138b4-2b68-4b70-945d-07f8f18b1c9a"/>
    <xsd:import namespace="3c474641-ec36-472f-b125-6b1b0910eaa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Information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ad138b4-2b68-4b70-945d-07f8f18b1c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Information" ma:index="12" nillable="true" ma:displayName="Information" ma:format="Dropdown" ma:internalName="Information">
      <xsd:simpleType>
        <xsd:restriction base="dms:Text">
          <xsd:maxLength value="255"/>
        </xsd:restriction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c474641-ec36-472f-b125-6b1b0910eaa4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 xmlns="4ad138b4-2b68-4b70-945d-07f8f18b1c9a" xsi:nil="true"/>
  </documentManagement>
</p:properties>
</file>

<file path=customXml/itemProps1.xml><?xml version="1.0" encoding="utf-8"?>
<ds:datastoreItem xmlns:ds="http://schemas.openxmlformats.org/officeDocument/2006/customXml" ds:itemID="{7E1FAD55-84D1-46E6-B266-9350820497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ad138b4-2b68-4b70-945d-07f8f18b1c9a"/>
    <ds:schemaRef ds:uri="3c474641-ec36-472f-b125-6b1b0910eaa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2676246-F20C-43A7-9C60-9899B4E3064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2100244-4211-4CAD-87EE-823F0920FE7A}">
  <ds:schemaRefs>
    <ds:schemaRef ds:uri="http://schemas.microsoft.com/office/2006/documentManagement/types"/>
    <ds:schemaRef ds:uri="http://purl.org/dc/elements/1.1/"/>
    <ds:schemaRef ds:uri="http://purl.org/dc/dcmitype/"/>
    <ds:schemaRef ds:uri="http://purl.org/dc/terms/"/>
    <ds:schemaRef ds:uri="4ad138b4-2b68-4b70-945d-07f8f18b1c9a"/>
    <ds:schemaRef ds:uri="3c474641-ec36-472f-b125-6b1b0910eaa4"/>
    <ds:schemaRef ds:uri="http://schemas.microsoft.com/office/2006/metadata/properties"/>
    <ds:schemaRef ds:uri="http://schemas.openxmlformats.org/package/2006/metadata/core-properties"/>
    <ds:schemaRef ds:uri="http://schemas.microsoft.com/office/infopath/2007/PartnerControl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206</TotalTime>
  <Words>0</Words>
  <Application>Microsoft Macintosh PowerPoint</Application>
  <PresentationFormat>Custom</PresentationFormat>
  <Paragraphs>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Matthew Curtis</dc:creator>
  <cp:lastModifiedBy>Matthew Curtis</cp:lastModifiedBy>
  <cp:revision>50</cp:revision>
  <dcterms:created xsi:type="dcterms:W3CDTF">2020-01-21T15:23:38Z</dcterms:created>
  <dcterms:modified xsi:type="dcterms:W3CDTF">2021-01-27T11:06:47Z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0x01010026DBA85F447B164191BB36C258697B67</vt:lpwstr>
  </property>
</Properties>
</file>