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4" r:id="rId4"/>
  </p:sldMasterIdLst>
  <p:notesMasterIdLst>
    <p:notesMasterId r:id="rId49"/>
  </p:notesMasterIdLst>
  <p:handoutMasterIdLst>
    <p:handoutMasterId r:id="rId50"/>
  </p:handoutMasterIdLst>
  <p:sldIdLst>
    <p:sldId id="351" r:id="rId5"/>
    <p:sldId id="280" r:id="rId6"/>
    <p:sldId id="314" r:id="rId7"/>
    <p:sldId id="315" r:id="rId8"/>
    <p:sldId id="316" r:id="rId9"/>
    <p:sldId id="318" r:id="rId10"/>
    <p:sldId id="317" r:id="rId11"/>
    <p:sldId id="319" r:id="rId12"/>
    <p:sldId id="306" r:id="rId13"/>
    <p:sldId id="305" r:id="rId14"/>
    <p:sldId id="313" r:id="rId15"/>
    <p:sldId id="307" r:id="rId16"/>
    <p:sldId id="308" r:id="rId17"/>
    <p:sldId id="309" r:id="rId18"/>
    <p:sldId id="310" r:id="rId19"/>
    <p:sldId id="311" r:id="rId20"/>
    <p:sldId id="312" r:id="rId21"/>
    <p:sldId id="296" r:id="rId22"/>
    <p:sldId id="297" r:id="rId23"/>
    <p:sldId id="298" r:id="rId24"/>
    <p:sldId id="295" r:id="rId25"/>
    <p:sldId id="301" r:id="rId26"/>
    <p:sldId id="302" r:id="rId27"/>
    <p:sldId id="303" r:id="rId28"/>
    <p:sldId id="304" r:id="rId29"/>
    <p:sldId id="299" r:id="rId30"/>
    <p:sldId id="267" r:id="rId31"/>
    <p:sldId id="289" r:id="rId32"/>
    <p:sldId id="286" r:id="rId33"/>
    <p:sldId id="268" r:id="rId34"/>
    <p:sldId id="290" r:id="rId35"/>
    <p:sldId id="352" r:id="rId36"/>
    <p:sldId id="287" r:id="rId37"/>
    <p:sldId id="282" r:id="rId38"/>
    <p:sldId id="288" r:id="rId39"/>
    <p:sldId id="283" r:id="rId40"/>
    <p:sldId id="291" r:id="rId41"/>
    <p:sldId id="269" r:id="rId42"/>
    <p:sldId id="270" r:id="rId43"/>
    <p:sldId id="271" r:id="rId44"/>
    <p:sldId id="272" r:id="rId45"/>
    <p:sldId id="273" r:id="rId46"/>
    <p:sldId id="274" r:id="rId47"/>
    <p:sldId id="275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D28BF19-03CA-DF47-AE81-7787948DCCE9}">
          <p14:sldIdLst>
            <p14:sldId id="351"/>
          </p14:sldIdLst>
        </p14:section>
        <p14:section name="Charts and graphs" id="{973A66E6-5A6A-AD42-941B-80720D048D49}">
          <p14:sldIdLst>
            <p14:sldId id="280"/>
            <p14:sldId id="314"/>
            <p14:sldId id="315"/>
            <p14:sldId id="316"/>
            <p14:sldId id="318"/>
            <p14:sldId id="317"/>
          </p14:sldIdLst>
        </p14:section>
        <p14:section name="Organising information" id="{F270A3D9-135B-3845-91D1-CE3D4FE03201}">
          <p14:sldIdLst>
            <p14:sldId id="319"/>
            <p14:sldId id="306"/>
            <p14:sldId id="305"/>
            <p14:sldId id="313"/>
            <p14:sldId id="307"/>
            <p14:sldId id="308"/>
            <p14:sldId id="309"/>
            <p14:sldId id="310"/>
            <p14:sldId id="311"/>
          </p14:sldIdLst>
        </p14:section>
        <p14:section name="Icons" id="{2EA7B1B6-E457-2C4D-8DAD-130A7466127F}">
          <p14:sldIdLst>
            <p14:sldId id="312"/>
            <p14:sldId id="296"/>
            <p14:sldId id="297"/>
            <p14:sldId id="298"/>
            <p14:sldId id="295"/>
            <p14:sldId id="301"/>
            <p14:sldId id="302"/>
            <p14:sldId id="303"/>
            <p14:sldId id="304"/>
          </p14:sldIdLst>
        </p14:section>
        <p14:section name="Planning and timetabling" id="{6A76959D-2000-344B-8DB9-5C428863064A}">
          <p14:sldIdLst>
            <p14:sldId id="299"/>
            <p14:sldId id="267"/>
            <p14:sldId id="289"/>
            <p14:sldId id="286"/>
            <p14:sldId id="268"/>
            <p14:sldId id="290"/>
            <p14:sldId id="352"/>
            <p14:sldId id="287"/>
            <p14:sldId id="282"/>
            <p14:sldId id="288"/>
            <p14:sldId id="283"/>
          </p14:sldIdLst>
        </p14:section>
        <p14:section name="Maps" id="{74F6F632-372F-C14F-9409-A17B1FF82080}">
          <p14:sldIdLst>
            <p14:sldId id="291"/>
            <p14:sldId id="269"/>
            <p14:sldId id="270"/>
            <p14:sldId id="271"/>
            <p14:sldId id="272"/>
            <p14:sldId id="273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9FA"/>
    <a:srgbClr val="C37A3C"/>
    <a:srgbClr val="C8CACA"/>
    <a:srgbClr val="CFAB38"/>
    <a:srgbClr val="A0AAAE"/>
    <a:srgbClr val="9A46CF"/>
    <a:srgbClr val="9A64CF"/>
    <a:srgbClr val="A97CBE"/>
    <a:srgbClr val="85509A"/>
    <a:srgbClr val="7144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113A9D2-9D6B-4929-AA2D-F23B5EE8CBE7}" styleName="Themed Style 2 –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91" autoAdjust="0"/>
    <p:restoredTop sz="92410"/>
  </p:normalViewPr>
  <p:slideViewPr>
    <p:cSldViewPr snapToGrid="0" showGuides="1">
      <p:cViewPr varScale="1">
        <p:scale>
          <a:sx n="121" d="100"/>
          <a:sy n="121" d="100"/>
        </p:scale>
        <p:origin x="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49" d="100"/>
          <a:sy n="149" d="100"/>
        </p:scale>
        <p:origin x="426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A8-4342-8265-C6FBA6AC621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A8-4342-8265-C6FBA6AC621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A8-4342-8265-C6FBA6AC62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58405584"/>
        <c:axId val="553274224"/>
      </c:barChart>
      <c:catAx>
        <c:axId val="558405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3274224"/>
        <c:crosses val="autoZero"/>
        <c:auto val="1"/>
        <c:lblAlgn val="ctr"/>
        <c:lblOffset val="100"/>
        <c:noMultiLvlLbl val="0"/>
      </c:catAx>
      <c:valAx>
        <c:axId val="553274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8405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A8-4342-8265-C6FBA6AC621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A8-4342-8265-C6FBA6AC621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A8-4342-8265-C6FBA6AC62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58405584"/>
        <c:axId val="553274224"/>
      </c:barChart>
      <c:catAx>
        <c:axId val="558405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3274224"/>
        <c:crosses val="autoZero"/>
        <c:auto val="1"/>
        <c:lblAlgn val="ctr"/>
        <c:lblOffset val="100"/>
        <c:noMultiLvlLbl val="0"/>
      </c:catAx>
      <c:valAx>
        <c:axId val="5532742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8405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323-4A4B-AD93-CD841DFE56C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323-4A4B-AD93-CD841DFE56C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323-4A4B-AD93-CD841DFE56C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323-4A4B-AD93-CD841DFE56C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A8-4342-8265-C6FBA6AC621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BA8-4342-8265-C6FBA6AC621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BA8-4342-8265-C6FBA6AC621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BA8-4342-8265-C6FBA6AC62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58405584"/>
        <c:axId val="553274224"/>
      </c:lineChart>
      <c:catAx>
        <c:axId val="558405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3274224"/>
        <c:crosses val="autoZero"/>
        <c:auto val="1"/>
        <c:lblAlgn val="ctr"/>
        <c:lblOffset val="100"/>
        <c:noMultiLvlLbl val="0"/>
      </c:catAx>
      <c:valAx>
        <c:axId val="553274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8405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8-544C-8FA1-126210D4DE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8-544C-8FA1-126210D4DE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9579552"/>
        <c:axId val="55018808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778-544C-8FA1-126210D4DE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9579552"/>
        <c:axId val="550188080"/>
      </c:lineChart>
      <c:catAx>
        <c:axId val="43957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0188080"/>
        <c:crosses val="autoZero"/>
        <c:auto val="1"/>
        <c:lblAlgn val="ctr"/>
        <c:lblOffset val="100"/>
        <c:noMultiLvlLbl val="0"/>
      </c:catAx>
      <c:valAx>
        <c:axId val="550188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957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EE110A-7722-B644-8E22-E1FB9FDFEB7C}" type="doc">
      <dgm:prSet loTypeId="urn:microsoft.com/office/officeart/2009/3/layout/HorizontalOrganizationChar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31D16AE-B7AA-D949-8CEB-3EDA6A818A04}">
      <dgm:prSet phldrT="[Text]" custT="1"/>
      <dgm:spPr/>
      <dgm:t>
        <a:bodyPr/>
        <a:lstStyle/>
        <a:p>
          <a:r>
            <a:rPr lang="en-GB" sz="1400" dirty="0"/>
            <a:t>Receive your results</a:t>
          </a:r>
        </a:p>
      </dgm:t>
    </dgm:pt>
    <dgm:pt modelId="{6BFEDA6C-9711-F147-8C04-259B0109ED8C}" type="parTrans" cxnId="{A90D8B22-9FED-AD43-9771-928FC237390F}">
      <dgm:prSet/>
      <dgm:spPr/>
      <dgm:t>
        <a:bodyPr/>
        <a:lstStyle/>
        <a:p>
          <a:endParaRPr lang="en-GB" sz="1400"/>
        </a:p>
      </dgm:t>
    </dgm:pt>
    <dgm:pt modelId="{06B1D02B-5214-8F43-99CB-0F8D3BEE2799}" type="sibTrans" cxnId="{A90D8B22-9FED-AD43-9771-928FC237390F}">
      <dgm:prSet/>
      <dgm:spPr/>
      <dgm:t>
        <a:bodyPr/>
        <a:lstStyle/>
        <a:p>
          <a:endParaRPr lang="en-GB" sz="1400"/>
        </a:p>
      </dgm:t>
    </dgm:pt>
    <dgm:pt modelId="{7F6B5375-7EE8-C54E-A515-2FA6FA6F372B}">
      <dgm:prSet phldrT="[Text]" custT="1"/>
      <dgm:spPr/>
      <dgm:t>
        <a:bodyPr/>
        <a:lstStyle/>
        <a:p>
          <a:r>
            <a:rPr lang="en-GB" sz="1400" dirty="0"/>
            <a:t>Confirm accommodation</a:t>
          </a:r>
        </a:p>
      </dgm:t>
    </dgm:pt>
    <dgm:pt modelId="{EE12C804-115D-FA4C-A2DC-D7698E04C79C}" type="parTrans" cxnId="{5F2F57CA-FC49-4C4A-98EF-08F1696D83BF}">
      <dgm:prSet/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endParaRPr lang="en-GB" sz="1400"/>
        </a:p>
      </dgm:t>
    </dgm:pt>
    <dgm:pt modelId="{880DC4D4-793A-CD42-A44D-99E6DDC14A40}" type="sibTrans" cxnId="{5F2F57CA-FC49-4C4A-98EF-08F1696D83BF}">
      <dgm:prSet/>
      <dgm:spPr/>
      <dgm:t>
        <a:bodyPr/>
        <a:lstStyle/>
        <a:p>
          <a:endParaRPr lang="en-GB" sz="1400"/>
        </a:p>
      </dgm:t>
    </dgm:pt>
    <dgm:pt modelId="{48F27D31-9820-AD4B-AF1A-130B86B2DDC7}">
      <dgm:prSet custT="1"/>
      <dgm:spPr/>
      <dgm:t>
        <a:bodyPr/>
        <a:lstStyle/>
        <a:p>
          <a:r>
            <a:rPr lang="en-GB" sz="1400" dirty="0"/>
            <a:t>Registration email/Freshers’ week/ Choosing modules</a:t>
          </a:r>
        </a:p>
      </dgm:t>
    </dgm:pt>
    <dgm:pt modelId="{6151342B-D070-384B-A8F2-8D25F69CB9D1}" type="parTrans" cxnId="{00C75670-C711-804C-BBA2-0E6A1B2ECE08}">
      <dgm:prSet/>
      <dgm:spPr/>
      <dgm:t>
        <a:bodyPr/>
        <a:lstStyle/>
        <a:p>
          <a:endParaRPr lang="en-GB"/>
        </a:p>
      </dgm:t>
    </dgm:pt>
    <dgm:pt modelId="{0D870C79-2F59-5A4A-BB6A-17E82BB304DD}" type="sibTrans" cxnId="{00C75670-C711-804C-BBA2-0E6A1B2ECE08}">
      <dgm:prSet/>
      <dgm:spPr/>
      <dgm:t>
        <a:bodyPr/>
        <a:lstStyle/>
        <a:p>
          <a:endParaRPr lang="en-GB"/>
        </a:p>
      </dgm:t>
    </dgm:pt>
    <dgm:pt modelId="{8936118B-9645-8141-95FA-F848A616A8D8}">
      <dgm:prSet custT="1"/>
      <dgm:spPr/>
      <dgm:t>
        <a:bodyPr/>
        <a:lstStyle/>
        <a:p>
          <a:r>
            <a:rPr lang="en-GB" sz="1400" dirty="0"/>
            <a:t>ID card collection</a:t>
          </a:r>
        </a:p>
      </dgm:t>
    </dgm:pt>
    <dgm:pt modelId="{0C349647-8696-4149-98E2-F4038786031E}" type="parTrans" cxnId="{A921A6F0-303A-B14A-B099-5588C66AA64C}">
      <dgm:prSet/>
      <dgm:spPr/>
      <dgm:t>
        <a:bodyPr/>
        <a:lstStyle/>
        <a:p>
          <a:endParaRPr lang="en-GB"/>
        </a:p>
      </dgm:t>
    </dgm:pt>
    <dgm:pt modelId="{59A3D2DD-7DD5-8443-A05C-861AB3615419}" type="sibTrans" cxnId="{A921A6F0-303A-B14A-B099-5588C66AA64C}">
      <dgm:prSet/>
      <dgm:spPr/>
      <dgm:t>
        <a:bodyPr/>
        <a:lstStyle/>
        <a:p>
          <a:endParaRPr lang="en-GB"/>
        </a:p>
      </dgm:t>
    </dgm:pt>
    <dgm:pt modelId="{4216E2C2-4BD9-D84A-A362-F2D39DB1D4A4}" type="pres">
      <dgm:prSet presAssocID="{9BEE110A-7722-B644-8E22-E1FB9FDFEB7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4EA0EC3-CA73-7D40-BD7F-346736B27E9F}" type="pres">
      <dgm:prSet presAssocID="{431D16AE-B7AA-D949-8CEB-3EDA6A818A04}" presName="hierRoot1" presStyleCnt="0">
        <dgm:presLayoutVars>
          <dgm:hierBranch val="init"/>
        </dgm:presLayoutVars>
      </dgm:prSet>
      <dgm:spPr/>
    </dgm:pt>
    <dgm:pt modelId="{8470B12E-44C6-3C4F-9E6E-76E8B14644BB}" type="pres">
      <dgm:prSet presAssocID="{431D16AE-B7AA-D949-8CEB-3EDA6A818A04}" presName="rootComposite1" presStyleCnt="0"/>
      <dgm:spPr/>
    </dgm:pt>
    <dgm:pt modelId="{27D1DCC1-072A-6B4F-9536-565068DC5550}" type="pres">
      <dgm:prSet presAssocID="{431D16AE-B7AA-D949-8CEB-3EDA6A818A04}" presName="rootText1" presStyleLbl="node0" presStyleIdx="0" presStyleCnt="1">
        <dgm:presLayoutVars>
          <dgm:chPref val="3"/>
        </dgm:presLayoutVars>
      </dgm:prSet>
      <dgm:spPr/>
    </dgm:pt>
    <dgm:pt modelId="{6AF7283C-0E43-BE4E-8E90-BFC6AEA1E748}" type="pres">
      <dgm:prSet presAssocID="{431D16AE-B7AA-D949-8CEB-3EDA6A818A04}" presName="rootConnector1" presStyleLbl="node1" presStyleIdx="0" presStyleCnt="0"/>
      <dgm:spPr/>
    </dgm:pt>
    <dgm:pt modelId="{E2BDAC44-D1B8-9D43-B87F-484D006E1ED3}" type="pres">
      <dgm:prSet presAssocID="{431D16AE-B7AA-D949-8CEB-3EDA6A818A04}" presName="hierChild2" presStyleCnt="0"/>
      <dgm:spPr/>
    </dgm:pt>
    <dgm:pt modelId="{3F969AF5-F216-904D-BEF4-B2A4D9DC8D7C}" type="pres">
      <dgm:prSet presAssocID="{EE12C804-115D-FA4C-A2DC-D7698E04C79C}" presName="Name64" presStyleLbl="parChTrans1D2" presStyleIdx="0" presStyleCnt="1"/>
      <dgm:spPr/>
    </dgm:pt>
    <dgm:pt modelId="{35A2755F-77D1-4E42-B931-D2DA20DA5470}" type="pres">
      <dgm:prSet presAssocID="{7F6B5375-7EE8-C54E-A515-2FA6FA6F372B}" presName="hierRoot2" presStyleCnt="0">
        <dgm:presLayoutVars>
          <dgm:hierBranch val="init"/>
        </dgm:presLayoutVars>
      </dgm:prSet>
      <dgm:spPr/>
    </dgm:pt>
    <dgm:pt modelId="{9A2245C1-367D-DA45-A16F-C268C02B97D4}" type="pres">
      <dgm:prSet presAssocID="{7F6B5375-7EE8-C54E-A515-2FA6FA6F372B}" presName="rootComposite" presStyleCnt="0"/>
      <dgm:spPr/>
    </dgm:pt>
    <dgm:pt modelId="{569F2F8F-B471-5D4A-9182-5FD70D2E1391}" type="pres">
      <dgm:prSet presAssocID="{7F6B5375-7EE8-C54E-A515-2FA6FA6F372B}" presName="rootText" presStyleLbl="node2" presStyleIdx="0" presStyleCnt="1">
        <dgm:presLayoutVars>
          <dgm:chPref val="3"/>
        </dgm:presLayoutVars>
      </dgm:prSet>
      <dgm:spPr/>
    </dgm:pt>
    <dgm:pt modelId="{082DBDF1-F5D6-F745-BF5F-EC22E9530333}" type="pres">
      <dgm:prSet presAssocID="{7F6B5375-7EE8-C54E-A515-2FA6FA6F372B}" presName="rootConnector" presStyleLbl="node2" presStyleIdx="0" presStyleCnt="1"/>
      <dgm:spPr/>
    </dgm:pt>
    <dgm:pt modelId="{26494D73-A32F-A644-9677-6525690ADB68}" type="pres">
      <dgm:prSet presAssocID="{7F6B5375-7EE8-C54E-A515-2FA6FA6F372B}" presName="hierChild4" presStyleCnt="0"/>
      <dgm:spPr/>
    </dgm:pt>
    <dgm:pt modelId="{6C05875D-9EBD-EC49-9BCA-C9E7251EB6AD}" type="pres">
      <dgm:prSet presAssocID="{6151342B-D070-384B-A8F2-8D25F69CB9D1}" presName="Name64" presStyleLbl="parChTrans1D3" presStyleIdx="0" presStyleCnt="1"/>
      <dgm:spPr/>
    </dgm:pt>
    <dgm:pt modelId="{E0E02EBF-9886-7744-9CFE-85022228B68E}" type="pres">
      <dgm:prSet presAssocID="{48F27D31-9820-AD4B-AF1A-130B86B2DDC7}" presName="hierRoot2" presStyleCnt="0">
        <dgm:presLayoutVars>
          <dgm:hierBranch val="init"/>
        </dgm:presLayoutVars>
      </dgm:prSet>
      <dgm:spPr/>
    </dgm:pt>
    <dgm:pt modelId="{B9113B92-5127-EA49-AFC5-20C45DFFA596}" type="pres">
      <dgm:prSet presAssocID="{48F27D31-9820-AD4B-AF1A-130B86B2DDC7}" presName="rootComposite" presStyleCnt="0"/>
      <dgm:spPr/>
    </dgm:pt>
    <dgm:pt modelId="{17D85425-3F3C-614E-9BC2-A7FD66574F8D}" type="pres">
      <dgm:prSet presAssocID="{48F27D31-9820-AD4B-AF1A-130B86B2DDC7}" presName="rootText" presStyleLbl="node3" presStyleIdx="0" presStyleCnt="1">
        <dgm:presLayoutVars>
          <dgm:chPref val="3"/>
        </dgm:presLayoutVars>
      </dgm:prSet>
      <dgm:spPr/>
    </dgm:pt>
    <dgm:pt modelId="{5794D661-CFF6-9640-8CAC-B5B6377C9BCB}" type="pres">
      <dgm:prSet presAssocID="{48F27D31-9820-AD4B-AF1A-130B86B2DDC7}" presName="rootConnector" presStyleLbl="node3" presStyleIdx="0" presStyleCnt="1"/>
      <dgm:spPr/>
    </dgm:pt>
    <dgm:pt modelId="{4C23ADB6-5EB3-C942-A950-067791171A10}" type="pres">
      <dgm:prSet presAssocID="{48F27D31-9820-AD4B-AF1A-130B86B2DDC7}" presName="hierChild4" presStyleCnt="0"/>
      <dgm:spPr/>
    </dgm:pt>
    <dgm:pt modelId="{59990204-3F67-2140-83E9-B303C6C69570}" type="pres">
      <dgm:prSet presAssocID="{0C349647-8696-4149-98E2-F4038786031E}" presName="Name64" presStyleLbl="parChTrans1D4" presStyleIdx="0" presStyleCnt="1"/>
      <dgm:spPr/>
    </dgm:pt>
    <dgm:pt modelId="{25BA6765-70C6-3C47-AB52-5F1A712BE4EC}" type="pres">
      <dgm:prSet presAssocID="{8936118B-9645-8141-95FA-F848A616A8D8}" presName="hierRoot2" presStyleCnt="0">
        <dgm:presLayoutVars>
          <dgm:hierBranch val="init"/>
        </dgm:presLayoutVars>
      </dgm:prSet>
      <dgm:spPr/>
    </dgm:pt>
    <dgm:pt modelId="{11A2A0AE-8A76-E54B-85E9-BE7F4E1A9CF1}" type="pres">
      <dgm:prSet presAssocID="{8936118B-9645-8141-95FA-F848A616A8D8}" presName="rootComposite" presStyleCnt="0"/>
      <dgm:spPr/>
    </dgm:pt>
    <dgm:pt modelId="{46B91211-1459-DB43-9B04-38D33BBC0048}" type="pres">
      <dgm:prSet presAssocID="{8936118B-9645-8141-95FA-F848A616A8D8}" presName="rootText" presStyleLbl="node4" presStyleIdx="0" presStyleCnt="1">
        <dgm:presLayoutVars>
          <dgm:chPref val="3"/>
        </dgm:presLayoutVars>
      </dgm:prSet>
      <dgm:spPr/>
    </dgm:pt>
    <dgm:pt modelId="{D069F8C4-84F0-4D4D-9591-B7D5AE28BDFE}" type="pres">
      <dgm:prSet presAssocID="{8936118B-9645-8141-95FA-F848A616A8D8}" presName="rootConnector" presStyleLbl="node4" presStyleIdx="0" presStyleCnt="1"/>
      <dgm:spPr/>
    </dgm:pt>
    <dgm:pt modelId="{396071DB-880B-DF41-8C4E-3E42A35F529F}" type="pres">
      <dgm:prSet presAssocID="{8936118B-9645-8141-95FA-F848A616A8D8}" presName="hierChild4" presStyleCnt="0"/>
      <dgm:spPr/>
    </dgm:pt>
    <dgm:pt modelId="{69316271-BEFA-2846-B7A9-243B05D604D0}" type="pres">
      <dgm:prSet presAssocID="{8936118B-9645-8141-95FA-F848A616A8D8}" presName="hierChild5" presStyleCnt="0"/>
      <dgm:spPr/>
    </dgm:pt>
    <dgm:pt modelId="{2424F24B-40DD-0447-BE1E-9E67436F0780}" type="pres">
      <dgm:prSet presAssocID="{48F27D31-9820-AD4B-AF1A-130B86B2DDC7}" presName="hierChild5" presStyleCnt="0"/>
      <dgm:spPr/>
    </dgm:pt>
    <dgm:pt modelId="{333B7E0B-B0DB-D649-A6C2-548E9B196AE9}" type="pres">
      <dgm:prSet presAssocID="{7F6B5375-7EE8-C54E-A515-2FA6FA6F372B}" presName="hierChild5" presStyleCnt="0"/>
      <dgm:spPr/>
    </dgm:pt>
    <dgm:pt modelId="{8F500D23-5C49-3D40-8AC9-8DF051A7E205}" type="pres">
      <dgm:prSet presAssocID="{431D16AE-B7AA-D949-8CEB-3EDA6A818A04}" presName="hierChild3" presStyleCnt="0"/>
      <dgm:spPr/>
    </dgm:pt>
  </dgm:ptLst>
  <dgm:cxnLst>
    <dgm:cxn modelId="{A9AE6D22-DF54-E144-B5A3-81D9D5E25C02}" type="presOf" srcId="{431D16AE-B7AA-D949-8CEB-3EDA6A818A04}" destId="{6AF7283C-0E43-BE4E-8E90-BFC6AEA1E748}" srcOrd="1" destOrd="0" presId="urn:microsoft.com/office/officeart/2009/3/layout/HorizontalOrganizationChart"/>
    <dgm:cxn modelId="{A90D8B22-9FED-AD43-9771-928FC237390F}" srcId="{9BEE110A-7722-B644-8E22-E1FB9FDFEB7C}" destId="{431D16AE-B7AA-D949-8CEB-3EDA6A818A04}" srcOrd="0" destOrd="0" parTransId="{6BFEDA6C-9711-F147-8C04-259B0109ED8C}" sibTransId="{06B1D02B-5214-8F43-99CB-0F8D3BEE2799}"/>
    <dgm:cxn modelId="{DF2A8D3F-9BD6-A14A-804B-51F0601EC574}" type="presOf" srcId="{7F6B5375-7EE8-C54E-A515-2FA6FA6F372B}" destId="{569F2F8F-B471-5D4A-9182-5FD70D2E1391}" srcOrd="0" destOrd="0" presId="urn:microsoft.com/office/officeart/2009/3/layout/HorizontalOrganizationChart"/>
    <dgm:cxn modelId="{02C3FD4F-B575-DA4D-B425-E6D84B5FAA55}" type="presOf" srcId="{431D16AE-B7AA-D949-8CEB-3EDA6A818A04}" destId="{27D1DCC1-072A-6B4F-9536-565068DC5550}" srcOrd="0" destOrd="0" presId="urn:microsoft.com/office/officeart/2009/3/layout/HorizontalOrganizationChart"/>
    <dgm:cxn modelId="{90FFC55D-372B-0948-A364-E802C7F8E84C}" type="presOf" srcId="{8936118B-9645-8141-95FA-F848A616A8D8}" destId="{D069F8C4-84F0-4D4D-9591-B7D5AE28BDFE}" srcOrd="1" destOrd="0" presId="urn:microsoft.com/office/officeart/2009/3/layout/HorizontalOrganizationChart"/>
    <dgm:cxn modelId="{00C75670-C711-804C-BBA2-0E6A1B2ECE08}" srcId="{7F6B5375-7EE8-C54E-A515-2FA6FA6F372B}" destId="{48F27D31-9820-AD4B-AF1A-130B86B2DDC7}" srcOrd="0" destOrd="0" parTransId="{6151342B-D070-384B-A8F2-8D25F69CB9D1}" sibTransId="{0D870C79-2F59-5A4A-BB6A-17E82BB304DD}"/>
    <dgm:cxn modelId="{6CFCD575-5022-3446-92BE-19BBA6302555}" type="presOf" srcId="{6151342B-D070-384B-A8F2-8D25F69CB9D1}" destId="{6C05875D-9EBD-EC49-9BCA-C9E7251EB6AD}" srcOrd="0" destOrd="0" presId="urn:microsoft.com/office/officeart/2009/3/layout/HorizontalOrganizationChart"/>
    <dgm:cxn modelId="{315EF08E-84EB-9942-8D14-04E09D8B5471}" type="presOf" srcId="{48F27D31-9820-AD4B-AF1A-130B86B2DDC7}" destId="{17D85425-3F3C-614E-9BC2-A7FD66574F8D}" srcOrd="0" destOrd="0" presId="urn:microsoft.com/office/officeart/2009/3/layout/HorizontalOrganizationChart"/>
    <dgm:cxn modelId="{CA440C91-8A30-4042-B929-16A78935689D}" type="presOf" srcId="{EE12C804-115D-FA4C-A2DC-D7698E04C79C}" destId="{3F969AF5-F216-904D-BEF4-B2A4D9DC8D7C}" srcOrd="0" destOrd="0" presId="urn:microsoft.com/office/officeart/2009/3/layout/HorizontalOrganizationChart"/>
    <dgm:cxn modelId="{BABBBB9C-781F-FA4C-9D24-67C948C7CBE4}" type="presOf" srcId="{9BEE110A-7722-B644-8E22-E1FB9FDFEB7C}" destId="{4216E2C2-4BD9-D84A-A362-F2D39DB1D4A4}" srcOrd="0" destOrd="0" presId="urn:microsoft.com/office/officeart/2009/3/layout/HorizontalOrganizationChart"/>
    <dgm:cxn modelId="{A72E4DB2-50C7-6C43-86C1-8D43C8E4CF73}" type="presOf" srcId="{48F27D31-9820-AD4B-AF1A-130B86B2DDC7}" destId="{5794D661-CFF6-9640-8CAC-B5B6377C9BCB}" srcOrd="1" destOrd="0" presId="urn:microsoft.com/office/officeart/2009/3/layout/HorizontalOrganizationChart"/>
    <dgm:cxn modelId="{2E5B04BF-87AA-F44D-9DE4-CE7C195E583B}" type="presOf" srcId="{0C349647-8696-4149-98E2-F4038786031E}" destId="{59990204-3F67-2140-83E9-B303C6C69570}" srcOrd="0" destOrd="0" presId="urn:microsoft.com/office/officeart/2009/3/layout/HorizontalOrganizationChart"/>
    <dgm:cxn modelId="{5F2F57CA-FC49-4C4A-98EF-08F1696D83BF}" srcId="{431D16AE-B7AA-D949-8CEB-3EDA6A818A04}" destId="{7F6B5375-7EE8-C54E-A515-2FA6FA6F372B}" srcOrd="0" destOrd="0" parTransId="{EE12C804-115D-FA4C-A2DC-D7698E04C79C}" sibTransId="{880DC4D4-793A-CD42-A44D-99E6DDC14A40}"/>
    <dgm:cxn modelId="{F66809CF-5C8D-E840-BD04-75F7EC557BC8}" type="presOf" srcId="{8936118B-9645-8141-95FA-F848A616A8D8}" destId="{46B91211-1459-DB43-9B04-38D33BBC0048}" srcOrd="0" destOrd="0" presId="urn:microsoft.com/office/officeart/2009/3/layout/HorizontalOrganizationChart"/>
    <dgm:cxn modelId="{D05CFBE6-2100-3648-912C-4E526D62D994}" type="presOf" srcId="{7F6B5375-7EE8-C54E-A515-2FA6FA6F372B}" destId="{082DBDF1-F5D6-F745-BF5F-EC22E9530333}" srcOrd="1" destOrd="0" presId="urn:microsoft.com/office/officeart/2009/3/layout/HorizontalOrganizationChart"/>
    <dgm:cxn modelId="{A921A6F0-303A-B14A-B099-5588C66AA64C}" srcId="{48F27D31-9820-AD4B-AF1A-130B86B2DDC7}" destId="{8936118B-9645-8141-95FA-F848A616A8D8}" srcOrd="0" destOrd="0" parTransId="{0C349647-8696-4149-98E2-F4038786031E}" sibTransId="{59A3D2DD-7DD5-8443-A05C-861AB3615419}"/>
    <dgm:cxn modelId="{20C5F49E-4762-3E4A-A518-2D676828D2AD}" type="presParOf" srcId="{4216E2C2-4BD9-D84A-A362-F2D39DB1D4A4}" destId="{D4EA0EC3-CA73-7D40-BD7F-346736B27E9F}" srcOrd="0" destOrd="0" presId="urn:microsoft.com/office/officeart/2009/3/layout/HorizontalOrganizationChart"/>
    <dgm:cxn modelId="{00ECB85A-2282-B84D-A47E-C6B47F317C34}" type="presParOf" srcId="{D4EA0EC3-CA73-7D40-BD7F-346736B27E9F}" destId="{8470B12E-44C6-3C4F-9E6E-76E8B14644BB}" srcOrd="0" destOrd="0" presId="urn:microsoft.com/office/officeart/2009/3/layout/HorizontalOrganizationChart"/>
    <dgm:cxn modelId="{1F352BB8-79F9-3643-8D39-30D9FB92FC41}" type="presParOf" srcId="{8470B12E-44C6-3C4F-9E6E-76E8B14644BB}" destId="{27D1DCC1-072A-6B4F-9536-565068DC5550}" srcOrd="0" destOrd="0" presId="urn:microsoft.com/office/officeart/2009/3/layout/HorizontalOrganizationChart"/>
    <dgm:cxn modelId="{A10A5839-ABBC-CE40-BFAF-C2DEAB75D4B2}" type="presParOf" srcId="{8470B12E-44C6-3C4F-9E6E-76E8B14644BB}" destId="{6AF7283C-0E43-BE4E-8E90-BFC6AEA1E748}" srcOrd="1" destOrd="0" presId="urn:microsoft.com/office/officeart/2009/3/layout/HorizontalOrganizationChart"/>
    <dgm:cxn modelId="{CB291996-8711-B04A-8D93-456422673DD5}" type="presParOf" srcId="{D4EA0EC3-CA73-7D40-BD7F-346736B27E9F}" destId="{E2BDAC44-D1B8-9D43-B87F-484D006E1ED3}" srcOrd="1" destOrd="0" presId="urn:microsoft.com/office/officeart/2009/3/layout/HorizontalOrganizationChart"/>
    <dgm:cxn modelId="{16A57A17-F948-EC46-A842-C57FC5C33D04}" type="presParOf" srcId="{E2BDAC44-D1B8-9D43-B87F-484D006E1ED3}" destId="{3F969AF5-F216-904D-BEF4-B2A4D9DC8D7C}" srcOrd="0" destOrd="0" presId="urn:microsoft.com/office/officeart/2009/3/layout/HorizontalOrganizationChart"/>
    <dgm:cxn modelId="{B1B7838B-AAAE-E046-A81C-4B32CA99001B}" type="presParOf" srcId="{E2BDAC44-D1B8-9D43-B87F-484D006E1ED3}" destId="{35A2755F-77D1-4E42-B931-D2DA20DA5470}" srcOrd="1" destOrd="0" presId="urn:microsoft.com/office/officeart/2009/3/layout/HorizontalOrganizationChart"/>
    <dgm:cxn modelId="{83C837F5-C327-0846-82CB-2A853FE34850}" type="presParOf" srcId="{35A2755F-77D1-4E42-B931-D2DA20DA5470}" destId="{9A2245C1-367D-DA45-A16F-C268C02B97D4}" srcOrd="0" destOrd="0" presId="urn:microsoft.com/office/officeart/2009/3/layout/HorizontalOrganizationChart"/>
    <dgm:cxn modelId="{3C2E0DBA-F70A-0C49-B7F7-7B1F92ADA534}" type="presParOf" srcId="{9A2245C1-367D-DA45-A16F-C268C02B97D4}" destId="{569F2F8F-B471-5D4A-9182-5FD70D2E1391}" srcOrd="0" destOrd="0" presId="urn:microsoft.com/office/officeart/2009/3/layout/HorizontalOrganizationChart"/>
    <dgm:cxn modelId="{DA3ED99E-F3B4-C449-B08B-05195AAD6A15}" type="presParOf" srcId="{9A2245C1-367D-DA45-A16F-C268C02B97D4}" destId="{082DBDF1-F5D6-F745-BF5F-EC22E9530333}" srcOrd="1" destOrd="0" presId="urn:microsoft.com/office/officeart/2009/3/layout/HorizontalOrganizationChart"/>
    <dgm:cxn modelId="{14A48D44-62D1-A74E-B7E7-B9441C81F9FA}" type="presParOf" srcId="{35A2755F-77D1-4E42-B931-D2DA20DA5470}" destId="{26494D73-A32F-A644-9677-6525690ADB68}" srcOrd="1" destOrd="0" presId="urn:microsoft.com/office/officeart/2009/3/layout/HorizontalOrganizationChart"/>
    <dgm:cxn modelId="{7D6E835D-D7D1-ED4B-BB86-6B0711006EB1}" type="presParOf" srcId="{26494D73-A32F-A644-9677-6525690ADB68}" destId="{6C05875D-9EBD-EC49-9BCA-C9E7251EB6AD}" srcOrd="0" destOrd="0" presId="urn:microsoft.com/office/officeart/2009/3/layout/HorizontalOrganizationChart"/>
    <dgm:cxn modelId="{10427612-1B3D-1C43-B33F-A80B9D22C4D4}" type="presParOf" srcId="{26494D73-A32F-A644-9677-6525690ADB68}" destId="{E0E02EBF-9886-7744-9CFE-85022228B68E}" srcOrd="1" destOrd="0" presId="urn:microsoft.com/office/officeart/2009/3/layout/HorizontalOrganizationChart"/>
    <dgm:cxn modelId="{5B5405AA-3152-DB42-B79D-FDF459C0731A}" type="presParOf" srcId="{E0E02EBF-9886-7744-9CFE-85022228B68E}" destId="{B9113B92-5127-EA49-AFC5-20C45DFFA596}" srcOrd="0" destOrd="0" presId="urn:microsoft.com/office/officeart/2009/3/layout/HorizontalOrganizationChart"/>
    <dgm:cxn modelId="{4B7B9D0E-DDA8-704E-ABB0-2D3A400A8CE4}" type="presParOf" srcId="{B9113B92-5127-EA49-AFC5-20C45DFFA596}" destId="{17D85425-3F3C-614E-9BC2-A7FD66574F8D}" srcOrd="0" destOrd="0" presId="urn:microsoft.com/office/officeart/2009/3/layout/HorizontalOrganizationChart"/>
    <dgm:cxn modelId="{0A91488B-07E6-6845-9C11-1B6AEB0E6AA4}" type="presParOf" srcId="{B9113B92-5127-EA49-AFC5-20C45DFFA596}" destId="{5794D661-CFF6-9640-8CAC-B5B6377C9BCB}" srcOrd="1" destOrd="0" presId="urn:microsoft.com/office/officeart/2009/3/layout/HorizontalOrganizationChart"/>
    <dgm:cxn modelId="{2EE18048-A720-184B-9F08-C608528706FD}" type="presParOf" srcId="{E0E02EBF-9886-7744-9CFE-85022228B68E}" destId="{4C23ADB6-5EB3-C942-A950-067791171A10}" srcOrd="1" destOrd="0" presId="urn:microsoft.com/office/officeart/2009/3/layout/HorizontalOrganizationChart"/>
    <dgm:cxn modelId="{D8D6AD6C-ED3D-4C4B-882D-3AF4B65DC344}" type="presParOf" srcId="{4C23ADB6-5EB3-C942-A950-067791171A10}" destId="{59990204-3F67-2140-83E9-B303C6C69570}" srcOrd="0" destOrd="0" presId="urn:microsoft.com/office/officeart/2009/3/layout/HorizontalOrganizationChart"/>
    <dgm:cxn modelId="{91E92C09-4382-5C4E-8C1B-46377B28A6D9}" type="presParOf" srcId="{4C23ADB6-5EB3-C942-A950-067791171A10}" destId="{25BA6765-70C6-3C47-AB52-5F1A712BE4EC}" srcOrd="1" destOrd="0" presId="urn:microsoft.com/office/officeart/2009/3/layout/HorizontalOrganizationChart"/>
    <dgm:cxn modelId="{FAEB6493-C48D-7C4D-9DCF-56FAA724B73A}" type="presParOf" srcId="{25BA6765-70C6-3C47-AB52-5F1A712BE4EC}" destId="{11A2A0AE-8A76-E54B-85E9-BE7F4E1A9CF1}" srcOrd="0" destOrd="0" presId="urn:microsoft.com/office/officeart/2009/3/layout/HorizontalOrganizationChart"/>
    <dgm:cxn modelId="{5B299B9B-7F0B-1C4C-B741-112AA2194940}" type="presParOf" srcId="{11A2A0AE-8A76-E54B-85E9-BE7F4E1A9CF1}" destId="{46B91211-1459-DB43-9B04-38D33BBC0048}" srcOrd="0" destOrd="0" presId="urn:microsoft.com/office/officeart/2009/3/layout/HorizontalOrganizationChart"/>
    <dgm:cxn modelId="{41032D0F-19C6-D34F-9CD7-C16936042EEE}" type="presParOf" srcId="{11A2A0AE-8A76-E54B-85E9-BE7F4E1A9CF1}" destId="{D069F8C4-84F0-4D4D-9591-B7D5AE28BDFE}" srcOrd="1" destOrd="0" presId="urn:microsoft.com/office/officeart/2009/3/layout/HorizontalOrganizationChart"/>
    <dgm:cxn modelId="{DAE8A240-E28E-A647-AF95-7BA3169C39C9}" type="presParOf" srcId="{25BA6765-70C6-3C47-AB52-5F1A712BE4EC}" destId="{396071DB-880B-DF41-8C4E-3E42A35F529F}" srcOrd="1" destOrd="0" presId="urn:microsoft.com/office/officeart/2009/3/layout/HorizontalOrganizationChart"/>
    <dgm:cxn modelId="{DC714F7A-58F1-F840-9C88-369CEAF3898B}" type="presParOf" srcId="{25BA6765-70C6-3C47-AB52-5F1A712BE4EC}" destId="{69316271-BEFA-2846-B7A9-243B05D604D0}" srcOrd="2" destOrd="0" presId="urn:microsoft.com/office/officeart/2009/3/layout/HorizontalOrganizationChart"/>
    <dgm:cxn modelId="{62901406-5A74-524F-A9DF-0D178C68F158}" type="presParOf" srcId="{E0E02EBF-9886-7744-9CFE-85022228B68E}" destId="{2424F24B-40DD-0447-BE1E-9E67436F0780}" srcOrd="2" destOrd="0" presId="urn:microsoft.com/office/officeart/2009/3/layout/HorizontalOrganizationChart"/>
    <dgm:cxn modelId="{215B2AA4-CF47-0843-A209-AFEC8FF60C7E}" type="presParOf" srcId="{35A2755F-77D1-4E42-B931-D2DA20DA5470}" destId="{333B7E0B-B0DB-D649-A6C2-548E9B196AE9}" srcOrd="2" destOrd="0" presId="urn:microsoft.com/office/officeart/2009/3/layout/HorizontalOrganizationChart"/>
    <dgm:cxn modelId="{2BDDEFE0-A418-F14F-9F64-D47CC12AF72E}" type="presParOf" srcId="{D4EA0EC3-CA73-7D40-BD7F-346736B27E9F}" destId="{8F500D23-5C49-3D40-8AC9-8DF051A7E205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EE110A-7722-B644-8E22-E1FB9FDFEB7C}" type="doc">
      <dgm:prSet loTypeId="urn:microsoft.com/office/officeart/2005/8/layout/cycle5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31D16AE-B7AA-D949-8CEB-3EDA6A818A04}">
      <dgm:prSet phldrT="[Text]" custT="1"/>
      <dgm:spPr/>
      <dgm:t>
        <a:bodyPr/>
        <a:lstStyle/>
        <a:p>
          <a:r>
            <a:rPr lang="en-GB" sz="1800" dirty="0"/>
            <a:t>Item 1</a:t>
          </a:r>
        </a:p>
      </dgm:t>
    </dgm:pt>
    <dgm:pt modelId="{6BFEDA6C-9711-F147-8C04-259B0109ED8C}" type="parTrans" cxnId="{A90D8B22-9FED-AD43-9771-928FC237390F}">
      <dgm:prSet/>
      <dgm:spPr/>
      <dgm:t>
        <a:bodyPr/>
        <a:lstStyle/>
        <a:p>
          <a:endParaRPr lang="en-GB"/>
        </a:p>
      </dgm:t>
    </dgm:pt>
    <dgm:pt modelId="{06B1D02B-5214-8F43-99CB-0F8D3BEE2799}" type="sibTrans" cxnId="{A90D8B22-9FED-AD43-9771-928FC237390F}">
      <dgm:prSet/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7F6B5375-7EE8-C54E-A515-2FA6FA6F372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Item 2</a:t>
          </a:r>
        </a:p>
      </dgm:t>
    </dgm:pt>
    <dgm:pt modelId="{EE12C804-115D-FA4C-A2DC-D7698E04C79C}" type="parTrans" cxnId="{5F2F57CA-FC49-4C4A-98EF-08F1696D83BF}">
      <dgm:prSet/>
      <dgm:spPr/>
      <dgm:t>
        <a:bodyPr/>
        <a:lstStyle/>
        <a:p>
          <a:endParaRPr lang="en-GB"/>
        </a:p>
      </dgm:t>
    </dgm:pt>
    <dgm:pt modelId="{880DC4D4-793A-CD42-A44D-99E6DDC14A40}" type="sibTrans" cxnId="{5F2F57CA-FC49-4C4A-98EF-08F1696D83BF}">
      <dgm:prSet/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C7DDEEEA-7E95-1C4D-BA5D-2868E3318657}">
      <dgm:prSet custT="1"/>
      <dgm:spPr>
        <a:solidFill>
          <a:schemeClr val="accent3"/>
        </a:solidFill>
      </dgm:spPr>
      <dgm:t>
        <a:bodyPr/>
        <a:lstStyle/>
        <a:p>
          <a:r>
            <a:rPr lang="en-GB" sz="1800" dirty="0"/>
            <a:t>Item 3</a:t>
          </a:r>
        </a:p>
      </dgm:t>
    </dgm:pt>
    <dgm:pt modelId="{5E9707E4-C4B7-CC4B-97AC-74A37B68B70B}" type="parTrans" cxnId="{075D8A43-A957-EF40-92BE-86A8F8830222}">
      <dgm:prSet/>
      <dgm:spPr/>
      <dgm:t>
        <a:bodyPr/>
        <a:lstStyle/>
        <a:p>
          <a:endParaRPr lang="en-GB"/>
        </a:p>
      </dgm:t>
    </dgm:pt>
    <dgm:pt modelId="{FB60A059-40DE-D04B-BB76-A62D396E030E}" type="sibTrans" cxnId="{075D8A43-A957-EF40-92BE-86A8F8830222}">
      <dgm:prSet/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ADC26EE2-3EEB-684A-8921-355E9532D165}">
      <dgm:prSet custT="1"/>
      <dgm:spPr>
        <a:solidFill>
          <a:schemeClr val="accent4"/>
        </a:solidFill>
      </dgm:spPr>
      <dgm:t>
        <a:bodyPr/>
        <a:lstStyle/>
        <a:p>
          <a:r>
            <a:rPr lang="en-GB" sz="1800" dirty="0"/>
            <a:t>Item 4</a:t>
          </a:r>
        </a:p>
      </dgm:t>
    </dgm:pt>
    <dgm:pt modelId="{4BDDD347-FA5D-304C-9418-37BAF2F205D2}" type="parTrans" cxnId="{B7B3D8C9-D82D-D341-A478-3F8802B8A40C}">
      <dgm:prSet/>
      <dgm:spPr/>
      <dgm:t>
        <a:bodyPr/>
        <a:lstStyle/>
        <a:p>
          <a:endParaRPr lang="en-GB"/>
        </a:p>
      </dgm:t>
    </dgm:pt>
    <dgm:pt modelId="{74235EE9-98FD-664B-940F-EA9040B1BF9F}" type="sibTrans" cxnId="{B7B3D8C9-D82D-D341-A478-3F8802B8A40C}">
      <dgm:prSet/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201C9C44-6CC5-8940-8714-A30DA57EC5C6}">
      <dgm:prSet custT="1"/>
      <dgm:spPr>
        <a:solidFill>
          <a:schemeClr val="accent5"/>
        </a:solidFill>
      </dgm:spPr>
      <dgm:t>
        <a:bodyPr/>
        <a:lstStyle/>
        <a:p>
          <a:r>
            <a:rPr lang="en-GB" sz="1800" dirty="0"/>
            <a:t>Item 5</a:t>
          </a:r>
        </a:p>
      </dgm:t>
    </dgm:pt>
    <dgm:pt modelId="{7105A36F-AC3A-9B41-AF23-BBE57A0EA540}" type="parTrans" cxnId="{E4326613-68B0-B745-B9E8-8AF502B7BE31}">
      <dgm:prSet/>
      <dgm:spPr/>
      <dgm:t>
        <a:bodyPr/>
        <a:lstStyle/>
        <a:p>
          <a:endParaRPr lang="en-GB"/>
        </a:p>
      </dgm:t>
    </dgm:pt>
    <dgm:pt modelId="{A702557E-1426-1F49-A6C6-A526177E071C}" type="sibTrans" cxnId="{E4326613-68B0-B745-B9E8-8AF502B7BE31}">
      <dgm:prSet/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32C75BE4-FACB-7548-9096-CF0905C6BDD8}">
      <dgm:prSet custT="1"/>
      <dgm:spPr>
        <a:solidFill>
          <a:schemeClr val="accent6"/>
        </a:solidFill>
      </dgm:spPr>
      <dgm:t>
        <a:bodyPr/>
        <a:lstStyle/>
        <a:p>
          <a:r>
            <a:rPr lang="en-GB" sz="1800" dirty="0"/>
            <a:t>Item 6</a:t>
          </a:r>
        </a:p>
      </dgm:t>
    </dgm:pt>
    <dgm:pt modelId="{4D68ED84-5613-C443-932B-37A218F9B0F9}" type="parTrans" cxnId="{7ACE5458-B2CD-F241-B6DB-7447B641CE62}">
      <dgm:prSet/>
      <dgm:spPr/>
      <dgm:t>
        <a:bodyPr/>
        <a:lstStyle/>
        <a:p>
          <a:endParaRPr lang="en-GB"/>
        </a:p>
      </dgm:t>
    </dgm:pt>
    <dgm:pt modelId="{5BD84E81-9236-3C4E-9742-6A571182862D}" type="sibTrans" cxnId="{7ACE5458-B2CD-F241-B6DB-7447B641CE62}">
      <dgm:prSet/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C58EE86E-C3DD-074A-952F-81A4CFF302AA}" type="pres">
      <dgm:prSet presAssocID="{9BEE110A-7722-B644-8E22-E1FB9FDFEB7C}" presName="cycle" presStyleCnt="0">
        <dgm:presLayoutVars>
          <dgm:dir/>
          <dgm:resizeHandles val="exact"/>
        </dgm:presLayoutVars>
      </dgm:prSet>
      <dgm:spPr/>
    </dgm:pt>
    <dgm:pt modelId="{B5E69D1E-97E3-1A4A-8753-CDF20B20C449}" type="pres">
      <dgm:prSet presAssocID="{431D16AE-B7AA-D949-8CEB-3EDA6A818A04}" presName="node" presStyleLbl="node1" presStyleIdx="0" presStyleCnt="6">
        <dgm:presLayoutVars>
          <dgm:bulletEnabled val="1"/>
        </dgm:presLayoutVars>
      </dgm:prSet>
      <dgm:spPr/>
    </dgm:pt>
    <dgm:pt modelId="{0AD480CC-6685-1842-AEF6-2C0F491AEE12}" type="pres">
      <dgm:prSet presAssocID="{431D16AE-B7AA-D949-8CEB-3EDA6A818A04}" presName="spNode" presStyleCnt="0"/>
      <dgm:spPr/>
    </dgm:pt>
    <dgm:pt modelId="{8F72C913-0A7F-CE45-8E94-4AE332FD47B8}" type="pres">
      <dgm:prSet presAssocID="{06B1D02B-5214-8F43-99CB-0F8D3BEE2799}" presName="sibTrans" presStyleLbl="sibTrans1D1" presStyleIdx="0" presStyleCnt="6"/>
      <dgm:spPr/>
    </dgm:pt>
    <dgm:pt modelId="{4E590F27-3667-7344-9277-487E3CC4038A}" type="pres">
      <dgm:prSet presAssocID="{7F6B5375-7EE8-C54E-A515-2FA6FA6F372B}" presName="node" presStyleLbl="node1" presStyleIdx="1" presStyleCnt="6">
        <dgm:presLayoutVars>
          <dgm:bulletEnabled val="1"/>
        </dgm:presLayoutVars>
      </dgm:prSet>
      <dgm:spPr/>
    </dgm:pt>
    <dgm:pt modelId="{C1A05E29-E9E9-C048-A7C3-BBD4198B3332}" type="pres">
      <dgm:prSet presAssocID="{7F6B5375-7EE8-C54E-A515-2FA6FA6F372B}" presName="spNode" presStyleCnt="0"/>
      <dgm:spPr/>
    </dgm:pt>
    <dgm:pt modelId="{830461D3-1E22-5B40-86AD-9753F254D870}" type="pres">
      <dgm:prSet presAssocID="{880DC4D4-793A-CD42-A44D-99E6DDC14A40}" presName="sibTrans" presStyleLbl="sibTrans1D1" presStyleIdx="1" presStyleCnt="6"/>
      <dgm:spPr/>
    </dgm:pt>
    <dgm:pt modelId="{09279E7F-F92C-BB4A-AD72-BFD1B78E3A3E}" type="pres">
      <dgm:prSet presAssocID="{C7DDEEEA-7E95-1C4D-BA5D-2868E3318657}" presName="node" presStyleLbl="node1" presStyleIdx="2" presStyleCnt="6">
        <dgm:presLayoutVars>
          <dgm:bulletEnabled val="1"/>
        </dgm:presLayoutVars>
      </dgm:prSet>
      <dgm:spPr/>
    </dgm:pt>
    <dgm:pt modelId="{B1FBE6A6-F7D2-F747-8C27-5D2CB2EE53CD}" type="pres">
      <dgm:prSet presAssocID="{C7DDEEEA-7E95-1C4D-BA5D-2868E3318657}" presName="spNode" presStyleCnt="0"/>
      <dgm:spPr/>
    </dgm:pt>
    <dgm:pt modelId="{BE1B145D-2436-114A-BAED-6EEBD5A36957}" type="pres">
      <dgm:prSet presAssocID="{FB60A059-40DE-D04B-BB76-A62D396E030E}" presName="sibTrans" presStyleLbl="sibTrans1D1" presStyleIdx="2" presStyleCnt="6"/>
      <dgm:spPr/>
    </dgm:pt>
    <dgm:pt modelId="{3E99BB7A-5853-1943-A300-9D9021D12D3B}" type="pres">
      <dgm:prSet presAssocID="{ADC26EE2-3EEB-684A-8921-355E9532D165}" presName="node" presStyleLbl="node1" presStyleIdx="3" presStyleCnt="6">
        <dgm:presLayoutVars>
          <dgm:bulletEnabled val="1"/>
        </dgm:presLayoutVars>
      </dgm:prSet>
      <dgm:spPr/>
    </dgm:pt>
    <dgm:pt modelId="{90CB0128-7BD0-9B44-ADF6-E1A48685D84B}" type="pres">
      <dgm:prSet presAssocID="{ADC26EE2-3EEB-684A-8921-355E9532D165}" presName="spNode" presStyleCnt="0"/>
      <dgm:spPr/>
    </dgm:pt>
    <dgm:pt modelId="{974825FA-8657-7744-93AC-7F12DCC0D8DE}" type="pres">
      <dgm:prSet presAssocID="{74235EE9-98FD-664B-940F-EA9040B1BF9F}" presName="sibTrans" presStyleLbl="sibTrans1D1" presStyleIdx="3" presStyleCnt="6"/>
      <dgm:spPr/>
    </dgm:pt>
    <dgm:pt modelId="{A493D23B-2147-2E4B-A69A-F72B25638A5C}" type="pres">
      <dgm:prSet presAssocID="{201C9C44-6CC5-8940-8714-A30DA57EC5C6}" presName="node" presStyleLbl="node1" presStyleIdx="4" presStyleCnt="6">
        <dgm:presLayoutVars>
          <dgm:bulletEnabled val="1"/>
        </dgm:presLayoutVars>
      </dgm:prSet>
      <dgm:spPr/>
    </dgm:pt>
    <dgm:pt modelId="{6665579F-C3A7-D14A-AFF0-C9C30894142E}" type="pres">
      <dgm:prSet presAssocID="{201C9C44-6CC5-8940-8714-A30DA57EC5C6}" presName="spNode" presStyleCnt="0"/>
      <dgm:spPr/>
    </dgm:pt>
    <dgm:pt modelId="{CA7787DA-FB02-0A41-B984-C2D1536CD71C}" type="pres">
      <dgm:prSet presAssocID="{A702557E-1426-1F49-A6C6-A526177E071C}" presName="sibTrans" presStyleLbl="sibTrans1D1" presStyleIdx="4" presStyleCnt="6"/>
      <dgm:spPr/>
    </dgm:pt>
    <dgm:pt modelId="{0A6B6EDC-D4C7-FE46-AFAC-104EB6987111}" type="pres">
      <dgm:prSet presAssocID="{32C75BE4-FACB-7548-9096-CF0905C6BDD8}" presName="node" presStyleLbl="node1" presStyleIdx="5" presStyleCnt="6">
        <dgm:presLayoutVars>
          <dgm:bulletEnabled val="1"/>
        </dgm:presLayoutVars>
      </dgm:prSet>
      <dgm:spPr/>
    </dgm:pt>
    <dgm:pt modelId="{779D902B-8BAF-6648-A27A-1267388CB646}" type="pres">
      <dgm:prSet presAssocID="{32C75BE4-FACB-7548-9096-CF0905C6BDD8}" presName="spNode" presStyleCnt="0"/>
      <dgm:spPr/>
    </dgm:pt>
    <dgm:pt modelId="{2E9CA48C-9E84-D84E-8838-80E4D716F27E}" type="pres">
      <dgm:prSet presAssocID="{5BD84E81-9236-3C4E-9742-6A571182862D}" presName="sibTrans" presStyleLbl="sibTrans1D1" presStyleIdx="5" presStyleCnt="6"/>
      <dgm:spPr/>
    </dgm:pt>
  </dgm:ptLst>
  <dgm:cxnLst>
    <dgm:cxn modelId="{A83D5C06-3819-A54D-9F71-9C8297D3870D}" type="presOf" srcId="{9BEE110A-7722-B644-8E22-E1FB9FDFEB7C}" destId="{C58EE86E-C3DD-074A-952F-81A4CFF302AA}" srcOrd="0" destOrd="0" presId="urn:microsoft.com/office/officeart/2005/8/layout/cycle5"/>
    <dgm:cxn modelId="{E4326613-68B0-B745-B9E8-8AF502B7BE31}" srcId="{9BEE110A-7722-B644-8E22-E1FB9FDFEB7C}" destId="{201C9C44-6CC5-8940-8714-A30DA57EC5C6}" srcOrd="4" destOrd="0" parTransId="{7105A36F-AC3A-9B41-AF23-BBE57A0EA540}" sibTransId="{A702557E-1426-1F49-A6C6-A526177E071C}"/>
    <dgm:cxn modelId="{A90D8B22-9FED-AD43-9771-928FC237390F}" srcId="{9BEE110A-7722-B644-8E22-E1FB9FDFEB7C}" destId="{431D16AE-B7AA-D949-8CEB-3EDA6A818A04}" srcOrd="0" destOrd="0" parTransId="{6BFEDA6C-9711-F147-8C04-259B0109ED8C}" sibTransId="{06B1D02B-5214-8F43-99CB-0F8D3BEE2799}"/>
    <dgm:cxn modelId="{6734AA31-BC28-0043-ADAE-B46CC999C2EA}" type="presOf" srcId="{74235EE9-98FD-664B-940F-EA9040B1BF9F}" destId="{974825FA-8657-7744-93AC-7F12DCC0D8DE}" srcOrd="0" destOrd="0" presId="urn:microsoft.com/office/officeart/2005/8/layout/cycle5"/>
    <dgm:cxn modelId="{6193DA3A-CEFB-F94C-BC08-89056C16799E}" type="presOf" srcId="{5BD84E81-9236-3C4E-9742-6A571182862D}" destId="{2E9CA48C-9E84-D84E-8838-80E4D716F27E}" srcOrd="0" destOrd="0" presId="urn:microsoft.com/office/officeart/2005/8/layout/cycle5"/>
    <dgm:cxn modelId="{4D41A440-C7B6-C842-8BD0-938467C667FF}" type="presOf" srcId="{FB60A059-40DE-D04B-BB76-A62D396E030E}" destId="{BE1B145D-2436-114A-BAED-6EEBD5A36957}" srcOrd="0" destOrd="0" presId="urn:microsoft.com/office/officeart/2005/8/layout/cycle5"/>
    <dgm:cxn modelId="{075D8A43-A957-EF40-92BE-86A8F8830222}" srcId="{9BEE110A-7722-B644-8E22-E1FB9FDFEB7C}" destId="{C7DDEEEA-7E95-1C4D-BA5D-2868E3318657}" srcOrd="2" destOrd="0" parTransId="{5E9707E4-C4B7-CC4B-97AC-74A37B68B70B}" sibTransId="{FB60A059-40DE-D04B-BB76-A62D396E030E}"/>
    <dgm:cxn modelId="{7ACE5458-B2CD-F241-B6DB-7447B641CE62}" srcId="{9BEE110A-7722-B644-8E22-E1FB9FDFEB7C}" destId="{32C75BE4-FACB-7548-9096-CF0905C6BDD8}" srcOrd="5" destOrd="0" parTransId="{4D68ED84-5613-C443-932B-37A218F9B0F9}" sibTransId="{5BD84E81-9236-3C4E-9742-6A571182862D}"/>
    <dgm:cxn modelId="{34BA3A5C-FA46-0644-BB0C-759D996C6CB9}" type="presOf" srcId="{A702557E-1426-1F49-A6C6-A526177E071C}" destId="{CA7787DA-FB02-0A41-B984-C2D1536CD71C}" srcOrd="0" destOrd="0" presId="urn:microsoft.com/office/officeart/2005/8/layout/cycle5"/>
    <dgm:cxn modelId="{0F15595F-52F0-DA40-82A0-78F8F35CD35C}" type="presOf" srcId="{ADC26EE2-3EEB-684A-8921-355E9532D165}" destId="{3E99BB7A-5853-1943-A300-9D9021D12D3B}" srcOrd="0" destOrd="0" presId="urn:microsoft.com/office/officeart/2005/8/layout/cycle5"/>
    <dgm:cxn modelId="{30616B72-61EA-1342-876C-74392A9AE8DD}" type="presOf" srcId="{7F6B5375-7EE8-C54E-A515-2FA6FA6F372B}" destId="{4E590F27-3667-7344-9277-487E3CC4038A}" srcOrd="0" destOrd="0" presId="urn:microsoft.com/office/officeart/2005/8/layout/cycle5"/>
    <dgm:cxn modelId="{A944BAB1-37D3-2745-841F-6141DC3C9E45}" type="presOf" srcId="{201C9C44-6CC5-8940-8714-A30DA57EC5C6}" destId="{A493D23B-2147-2E4B-A69A-F72B25638A5C}" srcOrd="0" destOrd="0" presId="urn:microsoft.com/office/officeart/2005/8/layout/cycle5"/>
    <dgm:cxn modelId="{D7917DB6-F850-4540-A2C3-B632C435AECA}" type="presOf" srcId="{32C75BE4-FACB-7548-9096-CF0905C6BDD8}" destId="{0A6B6EDC-D4C7-FE46-AFAC-104EB6987111}" srcOrd="0" destOrd="0" presId="urn:microsoft.com/office/officeart/2005/8/layout/cycle5"/>
    <dgm:cxn modelId="{A887D8BA-89B6-C64A-9527-397D4EAA365A}" type="presOf" srcId="{880DC4D4-793A-CD42-A44D-99E6DDC14A40}" destId="{830461D3-1E22-5B40-86AD-9753F254D870}" srcOrd="0" destOrd="0" presId="urn:microsoft.com/office/officeart/2005/8/layout/cycle5"/>
    <dgm:cxn modelId="{0AF1F1C6-4A6F-2141-9D4B-C1724EB933F9}" type="presOf" srcId="{06B1D02B-5214-8F43-99CB-0F8D3BEE2799}" destId="{8F72C913-0A7F-CE45-8E94-4AE332FD47B8}" srcOrd="0" destOrd="0" presId="urn:microsoft.com/office/officeart/2005/8/layout/cycle5"/>
    <dgm:cxn modelId="{B7B3D8C9-D82D-D341-A478-3F8802B8A40C}" srcId="{9BEE110A-7722-B644-8E22-E1FB9FDFEB7C}" destId="{ADC26EE2-3EEB-684A-8921-355E9532D165}" srcOrd="3" destOrd="0" parTransId="{4BDDD347-FA5D-304C-9418-37BAF2F205D2}" sibTransId="{74235EE9-98FD-664B-940F-EA9040B1BF9F}"/>
    <dgm:cxn modelId="{5F2F57CA-FC49-4C4A-98EF-08F1696D83BF}" srcId="{9BEE110A-7722-B644-8E22-E1FB9FDFEB7C}" destId="{7F6B5375-7EE8-C54E-A515-2FA6FA6F372B}" srcOrd="1" destOrd="0" parTransId="{EE12C804-115D-FA4C-A2DC-D7698E04C79C}" sibTransId="{880DC4D4-793A-CD42-A44D-99E6DDC14A40}"/>
    <dgm:cxn modelId="{2B13A6D3-7F50-7548-BF35-B4D4C11B234F}" type="presOf" srcId="{C7DDEEEA-7E95-1C4D-BA5D-2868E3318657}" destId="{09279E7F-F92C-BB4A-AD72-BFD1B78E3A3E}" srcOrd="0" destOrd="0" presId="urn:microsoft.com/office/officeart/2005/8/layout/cycle5"/>
    <dgm:cxn modelId="{AC0B93E1-3E63-7046-B70B-7152821E0407}" type="presOf" srcId="{431D16AE-B7AA-D949-8CEB-3EDA6A818A04}" destId="{B5E69D1E-97E3-1A4A-8753-CDF20B20C449}" srcOrd="0" destOrd="0" presId="urn:microsoft.com/office/officeart/2005/8/layout/cycle5"/>
    <dgm:cxn modelId="{32219340-FFDA-A644-A802-504D0C89960B}" type="presParOf" srcId="{C58EE86E-C3DD-074A-952F-81A4CFF302AA}" destId="{B5E69D1E-97E3-1A4A-8753-CDF20B20C449}" srcOrd="0" destOrd="0" presId="urn:microsoft.com/office/officeart/2005/8/layout/cycle5"/>
    <dgm:cxn modelId="{77FEE01A-1B01-0F46-A4DB-58A159E6AF32}" type="presParOf" srcId="{C58EE86E-C3DD-074A-952F-81A4CFF302AA}" destId="{0AD480CC-6685-1842-AEF6-2C0F491AEE12}" srcOrd="1" destOrd="0" presId="urn:microsoft.com/office/officeart/2005/8/layout/cycle5"/>
    <dgm:cxn modelId="{9CA53A05-484E-EA4F-A74D-4334BBF4CC4B}" type="presParOf" srcId="{C58EE86E-C3DD-074A-952F-81A4CFF302AA}" destId="{8F72C913-0A7F-CE45-8E94-4AE332FD47B8}" srcOrd="2" destOrd="0" presId="urn:microsoft.com/office/officeart/2005/8/layout/cycle5"/>
    <dgm:cxn modelId="{DB1C9061-81C7-7F47-86C5-03AE6901D370}" type="presParOf" srcId="{C58EE86E-C3DD-074A-952F-81A4CFF302AA}" destId="{4E590F27-3667-7344-9277-487E3CC4038A}" srcOrd="3" destOrd="0" presId="urn:microsoft.com/office/officeart/2005/8/layout/cycle5"/>
    <dgm:cxn modelId="{F655579F-2232-3542-B08C-798AC4FDC1AE}" type="presParOf" srcId="{C58EE86E-C3DD-074A-952F-81A4CFF302AA}" destId="{C1A05E29-E9E9-C048-A7C3-BBD4198B3332}" srcOrd="4" destOrd="0" presId="urn:microsoft.com/office/officeart/2005/8/layout/cycle5"/>
    <dgm:cxn modelId="{C4862ECF-9DB2-4341-A51B-385CE62B1023}" type="presParOf" srcId="{C58EE86E-C3DD-074A-952F-81A4CFF302AA}" destId="{830461D3-1E22-5B40-86AD-9753F254D870}" srcOrd="5" destOrd="0" presId="urn:microsoft.com/office/officeart/2005/8/layout/cycle5"/>
    <dgm:cxn modelId="{D423A037-4A73-FD4F-B231-43A1619346B3}" type="presParOf" srcId="{C58EE86E-C3DD-074A-952F-81A4CFF302AA}" destId="{09279E7F-F92C-BB4A-AD72-BFD1B78E3A3E}" srcOrd="6" destOrd="0" presId="urn:microsoft.com/office/officeart/2005/8/layout/cycle5"/>
    <dgm:cxn modelId="{E620CB18-EE34-5B48-A138-EE8D81C5369F}" type="presParOf" srcId="{C58EE86E-C3DD-074A-952F-81A4CFF302AA}" destId="{B1FBE6A6-F7D2-F747-8C27-5D2CB2EE53CD}" srcOrd="7" destOrd="0" presId="urn:microsoft.com/office/officeart/2005/8/layout/cycle5"/>
    <dgm:cxn modelId="{F2CEA674-87B5-2F47-9A4B-A74EEE8B78EC}" type="presParOf" srcId="{C58EE86E-C3DD-074A-952F-81A4CFF302AA}" destId="{BE1B145D-2436-114A-BAED-6EEBD5A36957}" srcOrd="8" destOrd="0" presId="urn:microsoft.com/office/officeart/2005/8/layout/cycle5"/>
    <dgm:cxn modelId="{A41B1C77-2B66-D743-8A09-56CFCE8574D4}" type="presParOf" srcId="{C58EE86E-C3DD-074A-952F-81A4CFF302AA}" destId="{3E99BB7A-5853-1943-A300-9D9021D12D3B}" srcOrd="9" destOrd="0" presId="urn:microsoft.com/office/officeart/2005/8/layout/cycle5"/>
    <dgm:cxn modelId="{2E71FE0D-EAF9-E64F-B9BC-018A18229A30}" type="presParOf" srcId="{C58EE86E-C3DD-074A-952F-81A4CFF302AA}" destId="{90CB0128-7BD0-9B44-ADF6-E1A48685D84B}" srcOrd="10" destOrd="0" presId="urn:microsoft.com/office/officeart/2005/8/layout/cycle5"/>
    <dgm:cxn modelId="{051C533C-3FF0-A341-8E17-B9254F641950}" type="presParOf" srcId="{C58EE86E-C3DD-074A-952F-81A4CFF302AA}" destId="{974825FA-8657-7744-93AC-7F12DCC0D8DE}" srcOrd="11" destOrd="0" presId="urn:microsoft.com/office/officeart/2005/8/layout/cycle5"/>
    <dgm:cxn modelId="{966CE4B4-F974-504C-A632-1D4C6CDEA67F}" type="presParOf" srcId="{C58EE86E-C3DD-074A-952F-81A4CFF302AA}" destId="{A493D23B-2147-2E4B-A69A-F72B25638A5C}" srcOrd="12" destOrd="0" presId="urn:microsoft.com/office/officeart/2005/8/layout/cycle5"/>
    <dgm:cxn modelId="{F968A440-3762-904E-A09A-18D672603B67}" type="presParOf" srcId="{C58EE86E-C3DD-074A-952F-81A4CFF302AA}" destId="{6665579F-C3A7-D14A-AFF0-C9C30894142E}" srcOrd="13" destOrd="0" presId="urn:microsoft.com/office/officeart/2005/8/layout/cycle5"/>
    <dgm:cxn modelId="{086B0D2F-086C-274F-9CCB-17CFB9F96A86}" type="presParOf" srcId="{C58EE86E-C3DD-074A-952F-81A4CFF302AA}" destId="{CA7787DA-FB02-0A41-B984-C2D1536CD71C}" srcOrd="14" destOrd="0" presId="urn:microsoft.com/office/officeart/2005/8/layout/cycle5"/>
    <dgm:cxn modelId="{5E8AB12F-82A7-9A44-A0B9-F2E58FF9A313}" type="presParOf" srcId="{C58EE86E-C3DD-074A-952F-81A4CFF302AA}" destId="{0A6B6EDC-D4C7-FE46-AFAC-104EB6987111}" srcOrd="15" destOrd="0" presId="urn:microsoft.com/office/officeart/2005/8/layout/cycle5"/>
    <dgm:cxn modelId="{BA7CBD54-2189-C548-BC7F-1EFD28DB19F6}" type="presParOf" srcId="{C58EE86E-C3DD-074A-952F-81A4CFF302AA}" destId="{779D902B-8BAF-6648-A27A-1267388CB646}" srcOrd="16" destOrd="0" presId="urn:microsoft.com/office/officeart/2005/8/layout/cycle5"/>
    <dgm:cxn modelId="{6D105175-B84F-9F47-A1C2-08F8C88D9702}" type="presParOf" srcId="{C58EE86E-C3DD-074A-952F-81A4CFF302AA}" destId="{2E9CA48C-9E84-D84E-8838-80E4D716F27E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EE110A-7722-B644-8E22-E1FB9FDFEB7C}" type="doc">
      <dgm:prSet loTypeId="urn:microsoft.com/office/officeart/2005/8/layout/radial6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31D16AE-B7AA-D949-8CEB-3EDA6A818A04}">
      <dgm:prSet phldrT="[Text]" custT="1"/>
      <dgm:spPr/>
      <dgm:t>
        <a:bodyPr/>
        <a:lstStyle/>
        <a:p>
          <a:r>
            <a:rPr lang="en-GB" sz="1800" dirty="0"/>
            <a:t>Item 1</a:t>
          </a:r>
        </a:p>
      </dgm:t>
    </dgm:pt>
    <dgm:pt modelId="{6BFEDA6C-9711-F147-8C04-259B0109ED8C}" type="parTrans" cxnId="{A90D8B22-9FED-AD43-9771-928FC237390F}">
      <dgm:prSet/>
      <dgm:spPr/>
      <dgm:t>
        <a:bodyPr/>
        <a:lstStyle/>
        <a:p>
          <a:endParaRPr lang="en-GB"/>
        </a:p>
      </dgm:t>
    </dgm:pt>
    <dgm:pt modelId="{06B1D02B-5214-8F43-99CB-0F8D3BEE2799}" type="sibTrans" cxnId="{A90D8B22-9FED-AD43-9771-928FC237390F}">
      <dgm:prSet/>
      <dgm:spPr/>
      <dgm:t>
        <a:bodyPr/>
        <a:lstStyle/>
        <a:p>
          <a:endParaRPr lang="en-GB"/>
        </a:p>
      </dgm:t>
    </dgm:pt>
    <dgm:pt modelId="{7F6B5375-7EE8-C54E-A515-2FA6FA6F372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Item 2</a:t>
          </a:r>
        </a:p>
      </dgm:t>
    </dgm:pt>
    <dgm:pt modelId="{EE12C804-115D-FA4C-A2DC-D7698E04C79C}" type="parTrans" cxnId="{5F2F57CA-FC49-4C4A-98EF-08F1696D83BF}">
      <dgm:prSet/>
      <dgm:spPr/>
      <dgm:t>
        <a:bodyPr/>
        <a:lstStyle/>
        <a:p>
          <a:endParaRPr lang="en-GB"/>
        </a:p>
      </dgm:t>
    </dgm:pt>
    <dgm:pt modelId="{880DC4D4-793A-CD42-A44D-99E6DDC14A40}" type="sibTrans" cxnId="{5F2F57CA-FC49-4C4A-98EF-08F1696D83BF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GB"/>
        </a:p>
      </dgm:t>
    </dgm:pt>
    <dgm:pt modelId="{C7DDEEEA-7E95-1C4D-BA5D-2868E3318657}">
      <dgm:prSet custT="1"/>
      <dgm:spPr>
        <a:solidFill>
          <a:schemeClr val="accent3"/>
        </a:solidFill>
      </dgm:spPr>
      <dgm:t>
        <a:bodyPr/>
        <a:lstStyle/>
        <a:p>
          <a:r>
            <a:rPr lang="en-GB" sz="1800" dirty="0"/>
            <a:t>Item 3</a:t>
          </a:r>
        </a:p>
      </dgm:t>
    </dgm:pt>
    <dgm:pt modelId="{5E9707E4-C4B7-CC4B-97AC-74A37B68B70B}" type="parTrans" cxnId="{075D8A43-A957-EF40-92BE-86A8F8830222}">
      <dgm:prSet/>
      <dgm:spPr/>
      <dgm:t>
        <a:bodyPr/>
        <a:lstStyle/>
        <a:p>
          <a:endParaRPr lang="en-GB"/>
        </a:p>
      </dgm:t>
    </dgm:pt>
    <dgm:pt modelId="{FB60A059-40DE-D04B-BB76-A62D396E030E}" type="sibTrans" cxnId="{075D8A43-A957-EF40-92BE-86A8F8830222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GB"/>
        </a:p>
      </dgm:t>
    </dgm:pt>
    <dgm:pt modelId="{ADC26EE2-3EEB-684A-8921-355E9532D165}">
      <dgm:prSet custT="1"/>
      <dgm:spPr>
        <a:solidFill>
          <a:schemeClr val="accent4"/>
        </a:solidFill>
      </dgm:spPr>
      <dgm:t>
        <a:bodyPr/>
        <a:lstStyle/>
        <a:p>
          <a:r>
            <a:rPr lang="en-GB" sz="1800" dirty="0"/>
            <a:t>Item 4</a:t>
          </a:r>
        </a:p>
      </dgm:t>
    </dgm:pt>
    <dgm:pt modelId="{4BDDD347-FA5D-304C-9418-37BAF2F205D2}" type="parTrans" cxnId="{B7B3D8C9-D82D-D341-A478-3F8802B8A40C}">
      <dgm:prSet/>
      <dgm:spPr/>
      <dgm:t>
        <a:bodyPr/>
        <a:lstStyle/>
        <a:p>
          <a:endParaRPr lang="en-GB"/>
        </a:p>
      </dgm:t>
    </dgm:pt>
    <dgm:pt modelId="{74235EE9-98FD-664B-940F-EA9040B1BF9F}" type="sibTrans" cxnId="{B7B3D8C9-D82D-D341-A478-3F8802B8A40C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GB"/>
        </a:p>
      </dgm:t>
    </dgm:pt>
    <dgm:pt modelId="{201C9C44-6CC5-8940-8714-A30DA57EC5C6}">
      <dgm:prSet custT="1"/>
      <dgm:spPr>
        <a:solidFill>
          <a:schemeClr val="accent5"/>
        </a:solidFill>
      </dgm:spPr>
      <dgm:t>
        <a:bodyPr/>
        <a:lstStyle/>
        <a:p>
          <a:r>
            <a:rPr lang="en-GB" sz="1800" dirty="0"/>
            <a:t>Item 5</a:t>
          </a:r>
        </a:p>
      </dgm:t>
    </dgm:pt>
    <dgm:pt modelId="{7105A36F-AC3A-9B41-AF23-BBE57A0EA540}" type="parTrans" cxnId="{E4326613-68B0-B745-B9E8-8AF502B7BE31}">
      <dgm:prSet/>
      <dgm:spPr/>
      <dgm:t>
        <a:bodyPr/>
        <a:lstStyle/>
        <a:p>
          <a:endParaRPr lang="en-GB"/>
        </a:p>
      </dgm:t>
    </dgm:pt>
    <dgm:pt modelId="{A702557E-1426-1F49-A6C6-A526177E071C}" type="sibTrans" cxnId="{E4326613-68B0-B745-B9E8-8AF502B7BE31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GB"/>
        </a:p>
      </dgm:t>
    </dgm:pt>
    <dgm:pt modelId="{32C75BE4-FACB-7548-9096-CF0905C6BDD8}">
      <dgm:prSet custT="1"/>
      <dgm:spPr>
        <a:solidFill>
          <a:schemeClr val="accent6"/>
        </a:solidFill>
      </dgm:spPr>
      <dgm:t>
        <a:bodyPr/>
        <a:lstStyle/>
        <a:p>
          <a:r>
            <a:rPr lang="en-GB" sz="1800" dirty="0"/>
            <a:t>Item 6</a:t>
          </a:r>
        </a:p>
      </dgm:t>
    </dgm:pt>
    <dgm:pt modelId="{4D68ED84-5613-C443-932B-37A218F9B0F9}" type="parTrans" cxnId="{7ACE5458-B2CD-F241-B6DB-7447B641CE62}">
      <dgm:prSet/>
      <dgm:spPr/>
      <dgm:t>
        <a:bodyPr/>
        <a:lstStyle/>
        <a:p>
          <a:endParaRPr lang="en-GB"/>
        </a:p>
      </dgm:t>
    </dgm:pt>
    <dgm:pt modelId="{5BD84E81-9236-3C4E-9742-6A571182862D}" type="sibTrans" cxnId="{7ACE5458-B2CD-F241-B6DB-7447B641CE62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en-GB"/>
        </a:p>
      </dgm:t>
    </dgm:pt>
    <dgm:pt modelId="{81725DDB-DA6C-7A4D-92CC-B53C487AFABD}" type="pres">
      <dgm:prSet presAssocID="{9BEE110A-7722-B644-8E22-E1FB9FDFEB7C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40DF6DB-8B60-274B-BABF-05219A1E87ED}" type="pres">
      <dgm:prSet presAssocID="{431D16AE-B7AA-D949-8CEB-3EDA6A818A04}" presName="centerShape" presStyleLbl="node0" presStyleIdx="0" presStyleCnt="1"/>
      <dgm:spPr/>
    </dgm:pt>
    <dgm:pt modelId="{F3965586-9F4E-804B-9A2D-BC62FC293DEE}" type="pres">
      <dgm:prSet presAssocID="{7F6B5375-7EE8-C54E-A515-2FA6FA6F372B}" presName="node" presStyleLbl="node1" presStyleIdx="0" presStyleCnt="5">
        <dgm:presLayoutVars>
          <dgm:bulletEnabled val="1"/>
        </dgm:presLayoutVars>
      </dgm:prSet>
      <dgm:spPr/>
    </dgm:pt>
    <dgm:pt modelId="{B01CDC99-7244-D04B-A0CF-3CC033E2C9E8}" type="pres">
      <dgm:prSet presAssocID="{7F6B5375-7EE8-C54E-A515-2FA6FA6F372B}" presName="dummy" presStyleCnt="0"/>
      <dgm:spPr/>
    </dgm:pt>
    <dgm:pt modelId="{FAF1CC4D-3173-E345-B787-22CEC5A22AA0}" type="pres">
      <dgm:prSet presAssocID="{880DC4D4-793A-CD42-A44D-99E6DDC14A40}" presName="sibTrans" presStyleLbl="sibTrans2D1" presStyleIdx="0" presStyleCnt="5"/>
      <dgm:spPr/>
    </dgm:pt>
    <dgm:pt modelId="{6E69CFE6-30E7-9C42-A98A-4C719462592C}" type="pres">
      <dgm:prSet presAssocID="{C7DDEEEA-7E95-1C4D-BA5D-2868E3318657}" presName="node" presStyleLbl="node1" presStyleIdx="1" presStyleCnt="5">
        <dgm:presLayoutVars>
          <dgm:bulletEnabled val="1"/>
        </dgm:presLayoutVars>
      </dgm:prSet>
      <dgm:spPr/>
    </dgm:pt>
    <dgm:pt modelId="{2839DF49-DCA6-C54A-954A-FBA5AB5D72F1}" type="pres">
      <dgm:prSet presAssocID="{C7DDEEEA-7E95-1C4D-BA5D-2868E3318657}" presName="dummy" presStyleCnt="0"/>
      <dgm:spPr/>
    </dgm:pt>
    <dgm:pt modelId="{4B4F951B-D9B7-CA4C-95C0-DB42AC120D47}" type="pres">
      <dgm:prSet presAssocID="{FB60A059-40DE-D04B-BB76-A62D396E030E}" presName="sibTrans" presStyleLbl="sibTrans2D1" presStyleIdx="1" presStyleCnt="5"/>
      <dgm:spPr/>
    </dgm:pt>
    <dgm:pt modelId="{1E5D6A8C-4A5B-C44D-BF2C-6582432C7288}" type="pres">
      <dgm:prSet presAssocID="{ADC26EE2-3EEB-684A-8921-355E9532D165}" presName="node" presStyleLbl="node1" presStyleIdx="2" presStyleCnt="5">
        <dgm:presLayoutVars>
          <dgm:bulletEnabled val="1"/>
        </dgm:presLayoutVars>
      </dgm:prSet>
      <dgm:spPr/>
    </dgm:pt>
    <dgm:pt modelId="{E536087D-308C-1745-BFAD-D5137687A926}" type="pres">
      <dgm:prSet presAssocID="{ADC26EE2-3EEB-684A-8921-355E9532D165}" presName="dummy" presStyleCnt="0"/>
      <dgm:spPr/>
    </dgm:pt>
    <dgm:pt modelId="{4B751676-A3DC-C94D-BE63-B1383BB438E6}" type="pres">
      <dgm:prSet presAssocID="{74235EE9-98FD-664B-940F-EA9040B1BF9F}" presName="sibTrans" presStyleLbl="sibTrans2D1" presStyleIdx="2" presStyleCnt="5"/>
      <dgm:spPr/>
    </dgm:pt>
    <dgm:pt modelId="{BBE53E1B-4E22-A74A-A6FA-CCDA5D9CE815}" type="pres">
      <dgm:prSet presAssocID="{201C9C44-6CC5-8940-8714-A30DA57EC5C6}" presName="node" presStyleLbl="node1" presStyleIdx="3" presStyleCnt="5">
        <dgm:presLayoutVars>
          <dgm:bulletEnabled val="1"/>
        </dgm:presLayoutVars>
      </dgm:prSet>
      <dgm:spPr/>
    </dgm:pt>
    <dgm:pt modelId="{B98D5C69-BAC1-DC45-8956-FD96A2B08863}" type="pres">
      <dgm:prSet presAssocID="{201C9C44-6CC5-8940-8714-A30DA57EC5C6}" presName="dummy" presStyleCnt="0"/>
      <dgm:spPr/>
    </dgm:pt>
    <dgm:pt modelId="{E387A35B-DB49-6942-9E60-8F0CA08F8EBF}" type="pres">
      <dgm:prSet presAssocID="{A702557E-1426-1F49-A6C6-A526177E071C}" presName="sibTrans" presStyleLbl="sibTrans2D1" presStyleIdx="3" presStyleCnt="5"/>
      <dgm:spPr/>
    </dgm:pt>
    <dgm:pt modelId="{D7CF06C0-C973-0E4D-BFEE-73416960A33C}" type="pres">
      <dgm:prSet presAssocID="{32C75BE4-FACB-7548-9096-CF0905C6BDD8}" presName="node" presStyleLbl="node1" presStyleIdx="4" presStyleCnt="5">
        <dgm:presLayoutVars>
          <dgm:bulletEnabled val="1"/>
        </dgm:presLayoutVars>
      </dgm:prSet>
      <dgm:spPr/>
    </dgm:pt>
    <dgm:pt modelId="{3F3B08BC-294C-C249-AE0E-63080D8E1F4C}" type="pres">
      <dgm:prSet presAssocID="{32C75BE4-FACB-7548-9096-CF0905C6BDD8}" presName="dummy" presStyleCnt="0"/>
      <dgm:spPr/>
    </dgm:pt>
    <dgm:pt modelId="{021C5299-8F75-0546-B1A6-5A27938869A9}" type="pres">
      <dgm:prSet presAssocID="{5BD84E81-9236-3C4E-9742-6A571182862D}" presName="sibTrans" presStyleLbl="sibTrans2D1" presStyleIdx="4" presStyleCnt="5"/>
      <dgm:spPr/>
    </dgm:pt>
  </dgm:ptLst>
  <dgm:cxnLst>
    <dgm:cxn modelId="{53808B00-F773-9D40-AEDE-EF7D7FEC7F27}" type="presOf" srcId="{880DC4D4-793A-CD42-A44D-99E6DDC14A40}" destId="{FAF1CC4D-3173-E345-B787-22CEC5A22AA0}" srcOrd="0" destOrd="0" presId="urn:microsoft.com/office/officeart/2005/8/layout/radial6"/>
    <dgm:cxn modelId="{C052100A-546A-6B46-A560-B8A63D80C5B9}" type="presOf" srcId="{5BD84E81-9236-3C4E-9742-6A571182862D}" destId="{021C5299-8F75-0546-B1A6-5A27938869A9}" srcOrd="0" destOrd="0" presId="urn:microsoft.com/office/officeart/2005/8/layout/radial6"/>
    <dgm:cxn modelId="{E4326613-68B0-B745-B9E8-8AF502B7BE31}" srcId="{431D16AE-B7AA-D949-8CEB-3EDA6A818A04}" destId="{201C9C44-6CC5-8940-8714-A30DA57EC5C6}" srcOrd="3" destOrd="0" parTransId="{7105A36F-AC3A-9B41-AF23-BBE57A0EA540}" sibTransId="{A702557E-1426-1F49-A6C6-A526177E071C}"/>
    <dgm:cxn modelId="{A90D8B22-9FED-AD43-9771-928FC237390F}" srcId="{9BEE110A-7722-B644-8E22-E1FB9FDFEB7C}" destId="{431D16AE-B7AA-D949-8CEB-3EDA6A818A04}" srcOrd="0" destOrd="0" parTransId="{6BFEDA6C-9711-F147-8C04-259B0109ED8C}" sibTransId="{06B1D02B-5214-8F43-99CB-0F8D3BEE2799}"/>
    <dgm:cxn modelId="{7A6ADB31-5AC0-9541-A2B9-9CA2311DD34A}" type="presOf" srcId="{201C9C44-6CC5-8940-8714-A30DA57EC5C6}" destId="{BBE53E1B-4E22-A74A-A6FA-CCDA5D9CE815}" srcOrd="0" destOrd="0" presId="urn:microsoft.com/office/officeart/2005/8/layout/radial6"/>
    <dgm:cxn modelId="{100CE239-BF36-A94F-83DB-1363BB371A97}" type="presOf" srcId="{7F6B5375-7EE8-C54E-A515-2FA6FA6F372B}" destId="{F3965586-9F4E-804B-9A2D-BC62FC293DEE}" srcOrd="0" destOrd="0" presId="urn:microsoft.com/office/officeart/2005/8/layout/radial6"/>
    <dgm:cxn modelId="{075D8A43-A957-EF40-92BE-86A8F8830222}" srcId="{431D16AE-B7AA-D949-8CEB-3EDA6A818A04}" destId="{C7DDEEEA-7E95-1C4D-BA5D-2868E3318657}" srcOrd="1" destOrd="0" parTransId="{5E9707E4-C4B7-CC4B-97AC-74A37B68B70B}" sibTransId="{FB60A059-40DE-D04B-BB76-A62D396E030E}"/>
    <dgm:cxn modelId="{4B769F54-AF4E-8949-81AE-6F94CE54F8A4}" type="presOf" srcId="{A702557E-1426-1F49-A6C6-A526177E071C}" destId="{E387A35B-DB49-6942-9E60-8F0CA08F8EBF}" srcOrd="0" destOrd="0" presId="urn:microsoft.com/office/officeart/2005/8/layout/radial6"/>
    <dgm:cxn modelId="{7ACE5458-B2CD-F241-B6DB-7447B641CE62}" srcId="{431D16AE-B7AA-D949-8CEB-3EDA6A818A04}" destId="{32C75BE4-FACB-7548-9096-CF0905C6BDD8}" srcOrd="4" destOrd="0" parTransId="{4D68ED84-5613-C443-932B-37A218F9B0F9}" sibTransId="{5BD84E81-9236-3C4E-9742-6A571182862D}"/>
    <dgm:cxn modelId="{1204C179-6392-CC4B-B1EF-CDCC89803234}" type="presOf" srcId="{32C75BE4-FACB-7548-9096-CF0905C6BDD8}" destId="{D7CF06C0-C973-0E4D-BFEE-73416960A33C}" srcOrd="0" destOrd="0" presId="urn:microsoft.com/office/officeart/2005/8/layout/radial6"/>
    <dgm:cxn modelId="{F2A0A58A-4743-F84C-93F2-82E18B4C2E95}" type="presOf" srcId="{FB60A059-40DE-D04B-BB76-A62D396E030E}" destId="{4B4F951B-D9B7-CA4C-95C0-DB42AC120D47}" srcOrd="0" destOrd="0" presId="urn:microsoft.com/office/officeart/2005/8/layout/radial6"/>
    <dgm:cxn modelId="{CA95C9A1-3CFA-2242-9C86-A4DCBB1BC9EC}" type="presOf" srcId="{C7DDEEEA-7E95-1C4D-BA5D-2868E3318657}" destId="{6E69CFE6-30E7-9C42-A98A-4C719462592C}" srcOrd="0" destOrd="0" presId="urn:microsoft.com/office/officeart/2005/8/layout/radial6"/>
    <dgm:cxn modelId="{1E841DA5-796E-AC4F-9B45-B912C6800E13}" type="presOf" srcId="{74235EE9-98FD-664B-940F-EA9040B1BF9F}" destId="{4B751676-A3DC-C94D-BE63-B1383BB438E6}" srcOrd="0" destOrd="0" presId="urn:microsoft.com/office/officeart/2005/8/layout/radial6"/>
    <dgm:cxn modelId="{BCE1D0BA-A2D0-4344-8174-F6A17FCC6B0E}" type="presOf" srcId="{9BEE110A-7722-B644-8E22-E1FB9FDFEB7C}" destId="{81725DDB-DA6C-7A4D-92CC-B53C487AFABD}" srcOrd="0" destOrd="0" presId="urn:microsoft.com/office/officeart/2005/8/layout/radial6"/>
    <dgm:cxn modelId="{B7B3D8C9-D82D-D341-A478-3F8802B8A40C}" srcId="{431D16AE-B7AA-D949-8CEB-3EDA6A818A04}" destId="{ADC26EE2-3EEB-684A-8921-355E9532D165}" srcOrd="2" destOrd="0" parTransId="{4BDDD347-FA5D-304C-9418-37BAF2F205D2}" sibTransId="{74235EE9-98FD-664B-940F-EA9040B1BF9F}"/>
    <dgm:cxn modelId="{5F2F57CA-FC49-4C4A-98EF-08F1696D83BF}" srcId="{431D16AE-B7AA-D949-8CEB-3EDA6A818A04}" destId="{7F6B5375-7EE8-C54E-A515-2FA6FA6F372B}" srcOrd="0" destOrd="0" parTransId="{EE12C804-115D-FA4C-A2DC-D7698E04C79C}" sibTransId="{880DC4D4-793A-CD42-A44D-99E6DDC14A40}"/>
    <dgm:cxn modelId="{BCD751D9-1998-7D43-B859-3C8C9DEDF418}" type="presOf" srcId="{ADC26EE2-3EEB-684A-8921-355E9532D165}" destId="{1E5D6A8C-4A5B-C44D-BF2C-6582432C7288}" srcOrd="0" destOrd="0" presId="urn:microsoft.com/office/officeart/2005/8/layout/radial6"/>
    <dgm:cxn modelId="{40ACF4F3-10BA-4D48-852A-0928F5AA3042}" type="presOf" srcId="{431D16AE-B7AA-D949-8CEB-3EDA6A818A04}" destId="{D40DF6DB-8B60-274B-BABF-05219A1E87ED}" srcOrd="0" destOrd="0" presId="urn:microsoft.com/office/officeart/2005/8/layout/radial6"/>
    <dgm:cxn modelId="{70B5F450-69A8-F145-A7A1-640C6E59479E}" type="presParOf" srcId="{81725DDB-DA6C-7A4D-92CC-B53C487AFABD}" destId="{D40DF6DB-8B60-274B-BABF-05219A1E87ED}" srcOrd="0" destOrd="0" presId="urn:microsoft.com/office/officeart/2005/8/layout/radial6"/>
    <dgm:cxn modelId="{27BA5ADC-ECB0-5B4B-A23D-CFFF493D1383}" type="presParOf" srcId="{81725DDB-DA6C-7A4D-92CC-B53C487AFABD}" destId="{F3965586-9F4E-804B-9A2D-BC62FC293DEE}" srcOrd="1" destOrd="0" presId="urn:microsoft.com/office/officeart/2005/8/layout/radial6"/>
    <dgm:cxn modelId="{5B69AE01-954D-3149-BC7D-2DACBFDF486B}" type="presParOf" srcId="{81725DDB-DA6C-7A4D-92CC-B53C487AFABD}" destId="{B01CDC99-7244-D04B-A0CF-3CC033E2C9E8}" srcOrd="2" destOrd="0" presId="urn:microsoft.com/office/officeart/2005/8/layout/radial6"/>
    <dgm:cxn modelId="{AE1D39AE-5134-2748-A483-B627874F87CA}" type="presParOf" srcId="{81725DDB-DA6C-7A4D-92CC-B53C487AFABD}" destId="{FAF1CC4D-3173-E345-B787-22CEC5A22AA0}" srcOrd="3" destOrd="0" presId="urn:microsoft.com/office/officeart/2005/8/layout/radial6"/>
    <dgm:cxn modelId="{BA912A34-E12D-2A4F-A276-8830B3C49D5D}" type="presParOf" srcId="{81725DDB-DA6C-7A4D-92CC-B53C487AFABD}" destId="{6E69CFE6-30E7-9C42-A98A-4C719462592C}" srcOrd="4" destOrd="0" presId="urn:microsoft.com/office/officeart/2005/8/layout/radial6"/>
    <dgm:cxn modelId="{76A0DD56-05DE-EF4C-AC08-B0C4CDE489CB}" type="presParOf" srcId="{81725DDB-DA6C-7A4D-92CC-B53C487AFABD}" destId="{2839DF49-DCA6-C54A-954A-FBA5AB5D72F1}" srcOrd="5" destOrd="0" presId="urn:microsoft.com/office/officeart/2005/8/layout/radial6"/>
    <dgm:cxn modelId="{F101F340-D201-7B49-A385-3F6D258786DC}" type="presParOf" srcId="{81725DDB-DA6C-7A4D-92CC-B53C487AFABD}" destId="{4B4F951B-D9B7-CA4C-95C0-DB42AC120D47}" srcOrd="6" destOrd="0" presId="urn:microsoft.com/office/officeart/2005/8/layout/radial6"/>
    <dgm:cxn modelId="{25A920F4-7F6A-3948-9DE2-7952AB03D5DF}" type="presParOf" srcId="{81725DDB-DA6C-7A4D-92CC-B53C487AFABD}" destId="{1E5D6A8C-4A5B-C44D-BF2C-6582432C7288}" srcOrd="7" destOrd="0" presId="urn:microsoft.com/office/officeart/2005/8/layout/radial6"/>
    <dgm:cxn modelId="{F81253AF-8CEA-D44A-AEA7-14F1AB72CB64}" type="presParOf" srcId="{81725DDB-DA6C-7A4D-92CC-B53C487AFABD}" destId="{E536087D-308C-1745-BFAD-D5137687A926}" srcOrd="8" destOrd="0" presId="urn:microsoft.com/office/officeart/2005/8/layout/radial6"/>
    <dgm:cxn modelId="{1BAF879E-9D64-F64F-9DEA-3112EB1C2FC9}" type="presParOf" srcId="{81725DDB-DA6C-7A4D-92CC-B53C487AFABD}" destId="{4B751676-A3DC-C94D-BE63-B1383BB438E6}" srcOrd="9" destOrd="0" presId="urn:microsoft.com/office/officeart/2005/8/layout/radial6"/>
    <dgm:cxn modelId="{84CA6CD1-A4DC-1149-8A78-7E35CADD816F}" type="presParOf" srcId="{81725DDB-DA6C-7A4D-92CC-B53C487AFABD}" destId="{BBE53E1B-4E22-A74A-A6FA-CCDA5D9CE815}" srcOrd="10" destOrd="0" presId="urn:microsoft.com/office/officeart/2005/8/layout/radial6"/>
    <dgm:cxn modelId="{E6CEE2D6-5B53-204A-815D-490253423C7A}" type="presParOf" srcId="{81725DDB-DA6C-7A4D-92CC-B53C487AFABD}" destId="{B98D5C69-BAC1-DC45-8956-FD96A2B08863}" srcOrd="11" destOrd="0" presId="urn:microsoft.com/office/officeart/2005/8/layout/radial6"/>
    <dgm:cxn modelId="{B1B6BD3F-5803-1145-973D-943B7DF1C3F2}" type="presParOf" srcId="{81725DDB-DA6C-7A4D-92CC-B53C487AFABD}" destId="{E387A35B-DB49-6942-9E60-8F0CA08F8EBF}" srcOrd="12" destOrd="0" presId="urn:microsoft.com/office/officeart/2005/8/layout/radial6"/>
    <dgm:cxn modelId="{3EB669F8-F846-394D-B41C-3F1891022048}" type="presParOf" srcId="{81725DDB-DA6C-7A4D-92CC-B53C487AFABD}" destId="{D7CF06C0-C973-0E4D-BFEE-73416960A33C}" srcOrd="13" destOrd="0" presId="urn:microsoft.com/office/officeart/2005/8/layout/radial6"/>
    <dgm:cxn modelId="{6F846B87-43CB-C141-88CF-1B6E7207F674}" type="presParOf" srcId="{81725DDB-DA6C-7A4D-92CC-B53C487AFABD}" destId="{3F3B08BC-294C-C249-AE0E-63080D8E1F4C}" srcOrd="14" destOrd="0" presId="urn:microsoft.com/office/officeart/2005/8/layout/radial6"/>
    <dgm:cxn modelId="{4BFADE63-8548-C947-9D2E-4897896D08C3}" type="presParOf" srcId="{81725DDB-DA6C-7A4D-92CC-B53C487AFABD}" destId="{021C5299-8F75-0546-B1A6-5A27938869A9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BEE110A-7722-B644-8E22-E1FB9FDFEB7C}" type="doc">
      <dgm:prSet loTypeId="urn:microsoft.com/office/officeart/2005/8/layout/venn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31D16AE-B7AA-D949-8CEB-3EDA6A818A04}">
      <dgm:prSet phldrT="[Text]" custT="1"/>
      <dgm:spPr>
        <a:solidFill>
          <a:schemeClr val="accent1">
            <a:alpha val="50000"/>
          </a:schemeClr>
        </a:solidFill>
        <a:ln>
          <a:noFill/>
        </a:ln>
      </dgm:spPr>
      <dgm:t>
        <a:bodyPr tIns="324000"/>
        <a:lstStyle/>
        <a:p>
          <a:r>
            <a:rPr lang="en-GB" sz="1400" dirty="0"/>
            <a:t>Item 1</a:t>
          </a:r>
        </a:p>
      </dgm:t>
    </dgm:pt>
    <dgm:pt modelId="{6BFEDA6C-9711-F147-8C04-259B0109ED8C}" type="parTrans" cxnId="{A90D8B22-9FED-AD43-9771-928FC237390F}">
      <dgm:prSet/>
      <dgm:spPr/>
      <dgm:t>
        <a:bodyPr/>
        <a:lstStyle/>
        <a:p>
          <a:endParaRPr lang="en-GB" sz="1400"/>
        </a:p>
      </dgm:t>
    </dgm:pt>
    <dgm:pt modelId="{06B1D02B-5214-8F43-99CB-0F8D3BEE2799}" type="sibTrans" cxnId="{A90D8B22-9FED-AD43-9771-928FC237390F}">
      <dgm:prSet/>
      <dgm:spPr/>
      <dgm:t>
        <a:bodyPr/>
        <a:lstStyle/>
        <a:p>
          <a:endParaRPr lang="en-GB" sz="1400"/>
        </a:p>
      </dgm:t>
    </dgm:pt>
    <dgm:pt modelId="{7F6B5375-7EE8-C54E-A515-2FA6FA6F372B}">
      <dgm:prSet phldrT="[Text]" custT="1"/>
      <dgm:spPr>
        <a:solidFill>
          <a:schemeClr val="accent2">
            <a:alpha val="50000"/>
          </a:schemeClr>
        </a:solidFill>
        <a:ln>
          <a:noFill/>
        </a:ln>
      </dgm:spPr>
      <dgm:t>
        <a:bodyPr/>
        <a:lstStyle/>
        <a:p>
          <a:r>
            <a:rPr lang="en-GB" sz="1400" dirty="0"/>
            <a:t>Item 2</a:t>
          </a:r>
        </a:p>
      </dgm:t>
    </dgm:pt>
    <dgm:pt modelId="{EE12C804-115D-FA4C-A2DC-D7698E04C79C}" type="parTrans" cxnId="{5F2F57CA-FC49-4C4A-98EF-08F1696D83BF}">
      <dgm:prSet/>
      <dgm:spPr/>
      <dgm:t>
        <a:bodyPr/>
        <a:lstStyle/>
        <a:p>
          <a:endParaRPr lang="en-GB" sz="1400"/>
        </a:p>
      </dgm:t>
    </dgm:pt>
    <dgm:pt modelId="{880DC4D4-793A-CD42-A44D-99E6DDC14A40}" type="sibTrans" cxnId="{5F2F57CA-FC49-4C4A-98EF-08F1696D83BF}">
      <dgm:prSet/>
      <dgm:spPr/>
      <dgm:t>
        <a:bodyPr/>
        <a:lstStyle/>
        <a:p>
          <a:endParaRPr lang="en-GB" sz="1400"/>
        </a:p>
      </dgm:t>
    </dgm:pt>
    <dgm:pt modelId="{C7DDEEEA-7E95-1C4D-BA5D-2868E3318657}">
      <dgm:prSet custT="1"/>
      <dgm:spPr>
        <a:solidFill>
          <a:schemeClr val="accent3">
            <a:alpha val="50000"/>
          </a:schemeClr>
        </a:solidFill>
        <a:ln>
          <a:noFill/>
        </a:ln>
      </dgm:spPr>
      <dgm:t>
        <a:bodyPr/>
        <a:lstStyle/>
        <a:p>
          <a:r>
            <a:rPr lang="en-GB" sz="1400" dirty="0"/>
            <a:t>Item 3</a:t>
          </a:r>
        </a:p>
      </dgm:t>
    </dgm:pt>
    <dgm:pt modelId="{5E9707E4-C4B7-CC4B-97AC-74A37B68B70B}" type="parTrans" cxnId="{075D8A43-A957-EF40-92BE-86A8F8830222}">
      <dgm:prSet/>
      <dgm:spPr/>
      <dgm:t>
        <a:bodyPr/>
        <a:lstStyle/>
        <a:p>
          <a:endParaRPr lang="en-GB" sz="1400"/>
        </a:p>
      </dgm:t>
    </dgm:pt>
    <dgm:pt modelId="{FB60A059-40DE-D04B-BB76-A62D396E030E}" type="sibTrans" cxnId="{075D8A43-A957-EF40-92BE-86A8F8830222}">
      <dgm:prSet/>
      <dgm:spPr/>
      <dgm:t>
        <a:bodyPr/>
        <a:lstStyle/>
        <a:p>
          <a:endParaRPr lang="en-GB" sz="1400"/>
        </a:p>
      </dgm:t>
    </dgm:pt>
    <dgm:pt modelId="{B5300359-AD2D-3041-B76F-200BB48E8C97}" type="pres">
      <dgm:prSet presAssocID="{9BEE110A-7722-B644-8E22-E1FB9FDFEB7C}" presName="compositeShape" presStyleCnt="0">
        <dgm:presLayoutVars>
          <dgm:chMax val="7"/>
          <dgm:dir/>
          <dgm:resizeHandles val="exact"/>
        </dgm:presLayoutVars>
      </dgm:prSet>
      <dgm:spPr/>
    </dgm:pt>
    <dgm:pt modelId="{3D21B0BF-2A4E-7340-A860-D2CB0E3B9F13}" type="pres">
      <dgm:prSet presAssocID="{431D16AE-B7AA-D949-8CEB-3EDA6A818A04}" presName="circ1" presStyleLbl="vennNode1" presStyleIdx="0" presStyleCnt="3"/>
      <dgm:spPr/>
    </dgm:pt>
    <dgm:pt modelId="{2E0F07F2-A0F6-9948-8569-04A4555B1026}" type="pres">
      <dgm:prSet presAssocID="{431D16AE-B7AA-D949-8CEB-3EDA6A818A04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DD9008A9-0A54-834F-857E-C2E4AE38730B}" type="pres">
      <dgm:prSet presAssocID="{7F6B5375-7EE8-C54E-A515-2FA6FA6F372B}" presName="circ2" presStyleLbl="vennNode1" presStyleIdx="1" presStyleCnt="3"/>
      <dgm:spPr/>
    </dgm:pt>
    <dgm:pt modelId="{062FBCE4-FC08-3F43-B783-1147CF2E0EE0}" type="pres">
      <dgm:prSet presAssocID="{7F6B5375-7EE8-C54E-A515-2FA6FA6F372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9EE3FC59-947F-C84C-A253-56D85D3A0734}" type="pres">
      <dgm:prSet presAssocID="{C7DDEEEA-7E95-1C4D-BA5D-2868E3318657}" presName="circ3" presStyleLbl="vennNode1" presStyleIdx="2" presStyleCnt="3"/>
      <dgm:spPr/>
    </dgm:pt>
    <dgm:pt modelId="{676EE09A-2C93-A647-B23A-41158E981494}" type="pres">
      <dgm:prSet presAssocID="{C7DDEEEA-7E95-1C4D-BA5D-2868E331865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D068D905-46AD-7949-BEA5-44D2D8CB7010}" type="presOf" srcId="{7F6B5375-7EE8-C54E-A515-2FA6FA6F372B}" destId="{DD9008A9-0A54-834F-857E-C2E4AE38730B}" srcOrd="0" destOrd="0" presId="urn:microsoft.com/office/officeart/2005/8/layout/venn1"/>
    <dgm:cxn modelId="{A065A211-E92C-904B-B34B-FFDAB3B9F891}" type="presOf" srcId="{431D16AE-B7AA-D949-8CEB-3EDA6A818A04}" destId="{3D21B0BF-2A4E-7340-A860-D2CB0E3B9F13}" srcOrd="0" destOrd="0" presId="urn:microsoft.com/office/officeart/2005/8/layout/venn1"/>
    <dgm:cxn modelId="{A90D8B22-9FED-AD43-9771-928FC237390F}" srcId="{9BEE110A-7722-B644-8E22-E1FB9FDFEB7C}" destId="{431D16AE-B7AA-D949-8CEB-3EDA6A818A04}" srcOrd="0" destOrd="0" parTransId="{6BFEDA6C-9711-F147-8C04-259B0109ED8C}" sibTransId="{06B1D02B-5214-8F43-99CB-0F8D3BEE2799}"/>
    <dgm:cxn modelId="{0BA71223-CBAC-4A40-BCFD-2B24C83BACD6}" type="presOf" srcId="{9BEE110A-7722-B644-8E22-E1FB9FDFEB7C}" destId="{B5300359-AD2D-3041-B76F-200BB48E8C97}" srcOrd="0" destOrd="0" presId="urn:microsoft.com/office/officeart/2005/8/layout/venn1"/>
    <dgm:cxn modelId="{DC292443-941D-6A4E-9652-587BE0C2DBDA}" type="presOf" srcId="{431D16AE-B7AA-D949-8CEB-3EDA6A818A04}" destId="{2E0F07F2-A0F6-9948-8569-04A4555B1026}" srcOrd="1" destOrd="0" presId="urn:microsoft.com/office/officeart/2005/8/layout/venn1"/>
    <dgm:cxn modelId="{075D8A43-A957-EF40-92BE-86A8F8830222}" srcId="{9BEE110A-7722-B644-8E22-E1FB9FDFEB7C}" destId="{C7DDEEEA-7E95-1C4D-BA5D-2868E3318657}" srcOrd="2" destOrd="0" parTransId="{5E9707E4-C4B7-CC4B-97AC-74A37B68B70B}" sibTransId="{FB60A059-40DE-D04B-BB76-A62D396E030E}"/>
    <dgm:cxn modelId="{9D100858-A7ED-7140-822A-B453CFF6CA3F}" type="presOf" srcId="{C7DDEEEA-7E95-1C4D-BA5D-2868E3318657}" destId="{676EE09A-2C93-A647-B23A-41158E981494}" srcOrd="1" destOrd="0" presId="urn:microsoft.com/office/officeart/2005/8/layout/venn1"/>
    <dgm:cxn modelId="{DAF0AF95-6ADC-3C45-B348-740FEEFE91D3}" type="presOf" srcId="{C7DDEEEA-7E95-1C4D-BA5D-2868E3318657}" destId="{9EE3FC59-947F-C84C-A253-56D85D3A0734}" srcOrd="0" destOrd="0" presId="urn:microsoft.com/office/officeart/2005/8/layout/venn1"/>
    <dgm:cxn modelId="{A7B6C397-B58B-0040-AFCC-1D377CA6C706}" type="presOf" srcId="{7F6B5375-7EE8-C54E-A515-2FA6FA6F372B}" destId="{062FBCE4-FC08-3F43-B783-1147CF2E0EE0}" srcOrd="1" destOrd="0" presId="urn:microsoft.com/office/officeart/2005/8/layout/venn1"/>
    <dgm:cxn modelId="{5F2F57CA-FC49-4C4A-98EF-08F1696D83BF}" srcId="{9BEE110A-7722-B644-8E22-E1FB9FDFEB7C}" destId="{7F6B5375-7EE8-C54E-A515-2FA6FA6F372B}" srcOrd="1" destOrd="0" parTransId="{EE12C804-115D-FA4C-A2DC-D7698E04C79C}" sibTransId="{880DC4D4-793A-CD42-A44D-99E6DDC14A40}"/>
    <dgm:cxn modelId="{AC859596-C0E6-A745-A571-57286BF2362D}" type="presParOf" srcId="{B5300359-AD2D-3041-B76F-200BB48E8C97}" destId="{3D21B0BF-2A4E-7340-A860-D2CB0E3B9F13}" srcOrd="0" destOrd="0" presId="urn:microsoft.com/office/officeart/2005/8/layout/venn1"/>
    <dgm:cxn modelId="{C42EC10F-BE6B-8346-8D8C-CE1D237730BF}" type="presParOf" srcId="{B5300359-AD2D-3041-B76F-200BB48E8C97}" destId="{2E0F07F2-A0F6-9948-8569-04A4555B1026}" srcOrd="1" destOrd="0" presId="urn:microsoft.com/office/officeart/2005/8/layout/venn1"/>
    <dgm:cxn modelId="{77BB8AF2-333F-0C4E-9461-030A3A72D9A5}" type="presParOf" srcId="{B5300359-AD2D-3041-B76F-200BB48E8C97}" destId="{DD9008A9-0A54-834F-857E-C2E4AE38730B}" srcOrd="2" destOrd="0" presId="urn:microsoft.com/office/officeart/2005/8/layout/venn1"/>
    <dgm:cxn modelId="{8F4DBD9C-5CD1-2448-B42F-AB2A3E781B92}" type="presParOf" srcId="{B5300359-AD2D-3041-B76F-200BB48E8C97}" destId="{062FBCE4-FC08-3F43-B783-1147CF2E0EE0}" srcOrd="3" destOrd="0" presId="urn:microsoft.com/office/officeart/2005/8/layout/venn1"/>
    <dgm:cxn modelId="{E561791D-7FED-E44C-9ADD-935B71841399}" type="presParOf" srcId="{B5300359-AD2D-3041-B76F-200BB48E8C97}" destId="{9EE3FC59-947F-C84C-A253-56D85D3A0734}" srcOrd="4" destOrd="0" presId="urn:microsoft.com/office/officeart/2005/8/layout/venn1"/>
    <dgm:cxn modelId="{E121764F-8378-D541-9A6C-A8DF2D48B3A9}" type="presParOf" srcId="{B5300359-AD2D-3041-B76F-200BB48E8C97}" destId="{676EE09A-2C93-A647-B23A-41158E981494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BEE110A-7722-B644-8E22-E1FB9FDFEB7C}" type="doc">
      <dgm:prSet loTypeId="urn:microsoft.com/office/officeart/2005/8/layout/venn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31D16AE-B7AA-D949-8CEB-3EDA6A818A04}">
      <dgm:prSet phldrT="[Text]" custT="1"/>
      <dgm:spPr>
        <a:solidFill>
          <a:schemeClr val="accent1">
            <a:alpha val="50000"/>
          </a:schemeClr>
        </a:solidFill>
        <a:ln>
          <a:noFill/>
        </a:ln>
      </dgm:spPr>
      <dgm:t>
        <a:bodyPr tIns="0"/>
        <a:lstStyle/>
        <a:p>
          <a:r>
            <a:rPr lang="en-GB" sz="1400" dirty="0"/>
            <a:t>Set up an account</a:t>
          </a:r>
        </a:p>
      </dgm:t>
    </dgm:pt>
    <dgm:pt modelId="{6BFEDA6C-9711-F147-8C04-259B0109ED8C}" type="parTrans" cxnId="{A90D8B22-9FED-AD43-9771-928FC237390F}">
      <dgm:prSet/>
      <dgm:spPr/>
      <dgm:t>
        <a:bodyPr/>
        <a:lstStyle/>
        <a:p>
          <a:endParaRPr lang="en-GB" sz="1400"/>
        </a:p>
      </dgm:t>
    </dgm:pt>
    <dgm:pt modelId="{06B1D02B-5214-8F43-99CB-0F8D3BEE2799}" type="sibTrans" cxnId="{A90D8B22-9FED-AD43-9771-928FC237390F}">
      <dgm:prSet/>
      <dgm:spPr/>
      <dgm:t>
        <a:bodyPr/>
        <a:lstStyle/>
        <a:p>
          <a:endParaRPr lang="en-GB" sz="1400"/>
        </a:p>
      </dgm:t>
    </dgm:pt>
    <dgm:pt modelId="{7F6B5375-7EE8-C54E-A515-2FA6FA6F372B}">
      <dgm:prSet phldrT="[Text]" custT="1"/>
      <dgm:spPr>
        <a:solidFill>
          <a:schemeClr val="accent2">
            <a:alpha val="50000"/>
          </a:schemeClr>
        </a:solidFill>
        <a:ln>
          <a:noFill/>
        </a:ln>
      </dgm:spPr>
      <dgm:t>
        <a:bodyPr tIns="0"/>
        <a:lstStyle/>
        <a:p>
          <a:r>
            <a:rPr lang="en-GB" sz="1400" dirty="0"/>
            <a:t>Complete online registration</a:t>
          </a:r>
        </a:p>
        <a:p>
          <a:r>
            <a:rPr lang="en-GB" sz="1400" dirty="0"/>
            <a:t>(stage 1)</a:t>
          </a:r>
        </a:p>
      </dgm:t>
    </dgm:pt>
    <dgm:pt modelId="{EE12C804-115D-FA4C-A2DC-D7698E04C79C}" type="parTrans" cxnId="{5F2F57CA-FC49-4C4A-98EF-08F1696D83BF}">
      <dgm:prSet/>
      <dgm:spPr/>
      <dgm:t>
        <a:bodyPr/>
        <a:lstStyle/>
        <a:p>
          <a:endParaRPr lang="en-GB" sz="1400"/>
        </a:p>
      </dgm:t>
    </dgm:pt>
    <dgm:pt modelId="{880DC4D4-793A-CD42-A44D-99E6DDC14A40}" type="sibTrans" cxnId="{5F2F57CA-FC49-4C4A-98EF-08F1696D83BF}">
      <dgm:prSet/>
      <dgm:spPr/>
      <dgm:t>
        <a:bodyPr/>
        <a:lstStyle/>
        <a:p>
          <a:endParaRPr lang="en-GB" sz="1400"/>
        </a:p>
      </dgm:t>
    </dgm:pt>
    <dgm:pt modelId="{C7DDEEEA-7E95-1C4D-BA5D-2868E3318657}">
      <dgm:prSet custT="1"/>
      <dgm:spPr>
        <a:solidFill>
          <a:schemeClr val="accent3">
            <a:alpha val="50000"/>
          </a:schemeClr>
        </a:solidFill>
        <a:ln>
          <a:noFill/>
        </a:ln>
      </dgm:spPr>
      <dgm:t>
        <a:bodyPr/>
        <a:lstStyle/>
        <a:p>
          <a:r>
            <a:rPr lang="en-GB" sz="1400" dirty="0"/>
            <a:t>Item 3</a:t>
          </a:r>
        </a:p>
      </dgm:t>
    </dgm:pt>
    <dgm:pt modelId="{5E9707E4-C4B7-CC4B-97AC-74A37B68B70B}" type="parTrans" cxnId="{075D8A43-A957-EF40-92BE-86A8F8830222}">
      <dgm:prSet/>
      <dgm:spPr/>
      <dgm:t>
        <a:bodyPr/>
        <a:lstStyle/>
        <a:p>
          <a:endParaRPr lang="en-GB" sz="1400"/>
        </a:p>
      </dgm:t>
    </dgm:pt>
    <dgm:pt modelId="{FB60A059-40DE-D04B-BB76-A62D396E030E}" type="sibTrans" cxnId="{075D8A43-A957-EF40-92BE-86A8F8830222}">
      <dgm:prSet/>
      <dgm:spPr/>
      <dgm:t>
        <a:bodyPr/>
        <a:lstStyle/>
        <a:p>
          <a:endParaRPr lang="en-GB" sz="1400"/>
        </a:p>
      </dgm:t>
    </dgm:pt>
    <dgm:pt modelId="{A97BC1F2-1A6B-8548-88A8-BB46D40ABC52}">
      <dgm:prSet custT="1"/>
      <dgm:spPr>
        <a:solidFill>
          <a:schemeClr val="accent4">
            <a:alpha val="50000"/>
          </a:schemeClr>
        </a:solidFill>
        <a:ln>
          <a:noFill/>
        </a:ln>
      </dgm:spPr>
      <dgm:t>
        <a:bodyPr/>
        <a:lstStyle/>
        <a:p>
          <a:r>
            <a:rPr lang="en-GB" sz="1400" dirty="0"/>
            <a:t>Item 4</a:t>
          </a:r>
        </a:p>
      </dgm:t>
    </dgm:pt>
    <dgm:pt modelId="{99A2D70C-5DD3-564F-8C2E-6FD11F0C3EBE}" type="parTrans" cxnId="{2B4813D1-B095-454E-98F1-DD77895C0680}">
      <dgm:prSet/>
      <dgm:spPr/>
      <dgm:t>
        <a:bodyPr/>
        <a:lstStyle/>
        <a:p>
          <a:endParaRPr lang="en-GB"/>
        </a:p>
      </dgm:t>
    </dgm:pt>
    <dgm:pt modelId="{77E6B008-72E5-4047-923A-FD025BF027C0}" type="sibTrans" cxnId="{2B4813D1-B095-454E-98F1-DD77895C0680}">
      <dgm:prSet/>
      <dgm:spPr/>
      <dgm:t>
        <a:bodyPr/>
        <a:lstStyle/>
        <a:p>
          <a:endParaRPr lang="en-GB"/>
        </a:p>
      </dgm:t>
    </dgm:pt>
    <dgm:pt modelId="{6CCD17AF-150C-3C46-8F95-8718C4E50120}">
      <dgm:prSet custT="1"/>
      <dgm:spPr>
        <a:solidFill>
          <a:schemeClr val="accent5">
            <a:alpha val="50000"/>
          </a:schemeClr>
        </a:solidFill>
        <a:ln>
          <a:noFill/>
        </a:ln>
      </dgm:spPr>
      <dgm:t>
        <a:bodyPr/>
        <a:lstStyle/>
        <a:p>
          <a:r>
            <a:rPr lang="en-GB" sz="1400" dirty="0"/>
            <a:t>Item 5</a:t>
          </a:r>
        </a:p>
      </dgm:t>
    </dgm:pt>
    <dgm:pt modelId="{FD3B9138-6EDF-4449-A93F-5900C5C8EA55}" type="parTrans" cxnId="{18B345E2-796B-9B4F-809B-95B17D6FE4A0}">
      <dgm:prSet/>
      <dgm:spPr/>
      <dgm:t>
        <a:bodyPr/>
        <a:lstStyle/>
        <a:p>
          <a:endParaRPr lang="en-GB"/>
        </a:p>
      </dgm:t>
    </dgm:pt>
    <dgm:pt modelId="{29F15F69-6CB9-DD43-A537-EF093CF5AAD5}" type="sibTrans" cxnId="{18B345E2-796B-9B4F-809B-95B17D6FE4A0}">
      <dgm:prSet/>
      <dgm:spPr/>
      <dgm:t>
        <a:bodyPr/>
        <a:lstStyle/>
        <a:p>
          <a:endParaRPr lang="en-GB"/>
        </a:p>
      </dgm:t>
    </dgm:pt>
    <dgm:pt modelId="{3C97E991-6500-A246-B826-8C7D189F7ED2}" type="pres">
      <dgm:prSet presAssocID="{9BEE110A-7722-B644-8E22-E1FB9FDFEB7C}" presName="Name0" presStyleCnt="0">
        <dgm:presLayoutVars>
          <dgm:dir/>
          <dgm:resizeHandles val="exact"/>
        </dgm:presLayoutVars>
      </dgm:prSet>
      <dgm:spPr/>
    </dgm:pt>
    <dgm:pt modelId="{C366D63B-998A-7241-B0D4-3C053110F7F2}" type="pres">
      <dgm:prSet presAssocID="{431D16AE-B7AA-D949-8CEB-3EDA6A818A04}" presName="Name5" presStyleLbl="vennNode1" presStyleIdx="0" presStyleCnt="5">
        <dgm:presLayoutVars>
          <dgm:bulletEnabled val="1"/>
        </dgm:presLayoutVars>
      </dgm:prSet>
      <dgm:spPr/>
    </dgm:pt>
    <dgm:pt modelId="{9218BFAF-44AE-CF40-A52C-36926E3E7C4F}" type="pres">
      <dgm:prSet presAssocID="{06B1D02B-5214-8F43-99CB-0F8D3BEE2799}" presName="space" presStyleCnt="0"/>
      <dgm:spPr/>
    </dgm:pt>
    <dgm:pt modelId="{BB7BCC70-8422-084D-852D-8A2E60F868FD}" type="pres">
      <dgm:prSet presAssocID="{7F6B5375-7EE8-C54E-A515-2FA6FA6F372B}" presName="Name5" presStyleLbl="vennNode1" presStyleIdx="1" presStyleCnt="5">
        <dgm:presLayoutVars>
          <dgm:bulletEnabled val="1"/>
        </dgm:presLayoutVars>
      </dgm:prSet>
      <dgm:spPr/>
    </dgm:pt>
    <dgm:pt modelId="{15723C09-2305-A84A-9AF7-F40A46CAB03C}" type="pres">
      <dgm:prSet presAssocID="{880DC4D4-793A-CD42-A44D-99E6DDC14A40}" presName="space" presStyleCnt="0"/>
      <dgm:spPr/>
    </dgm:pt>
    <dgm:pt modelId="{EF8C0A94-3FF2-1F45-8B5B-2D42C90DF17D}" type="pres">
      <dgm:prSet presAssocID="{C7DDEEEA-7E95-1C4D-BA5D-2868E3318657}" presName="Name5" presStyleLbl="vennNode1" presStyleIdx="2" presStyleCnt="5">
        <dgm:presLayoutVars>
          <dgm:bulletEnabled val="1"/>
        </dgm:presLayoutVars>
      </dgm:prSet>
      <dgm:spPr/>
    </dgm:pt>
    <dgm:pt modelId="{B1D1B67A-2B66-DF47-8D59-A24BEF92A142}" type="pres">
      <dgm:prSet presAssocID="{FB60A059-40DE-D04B-BB76-A62D396E030E}" presName="space" presStyleCnt="0"/>
      <dgm:spPr/>
    </dgm:pt>
    <dgm:pt modelId="{8FF8DBE5-36FC-BF42-9578-FC7085989EBB}" type="pres">
      <dgm:prSet presAssocID="{A97BC1F2-1A6B-8548-88A8-BB46D40ABC52}" presName="Name5" presStyleLbl="vennNode1" presStyleIdx="3" presStyleCnt="5">
        <dgm:presLayoutVars>
          <dgm:bulletEnabled val="1"/>
        </dgm:presLayoutVars>
      </dgm:prSet>
      <dgm:spPr/>
    </dgm:pt>
    <dgm:pt modelId="{EE4B77EE-CBA4-2F46-8658-901B6CF97D05}" type="pres">
      <dgm:prSet presAssocID="{77E6B008-72E5-4047-923A-FD025BF027C0}" presName="space" presStyleCnt="0"/>
      <dgm:spPr/>
    </dgm:pt>
    <dgm:pt modelId="{78DAF68D-FA56-334D-ABBD-2E0FE2A7BD26}" type="pres">
      <dgm:prSet presAssocID="{6CCD17AF-150C-3C46-8F95-8718C4E50120}" presName="Name5" presStyleLbl="vennNode1" presStyleIdx="4" presStyleCnt="5">
        <dgm:presLayoutVars>
          <dgm:bulletEnabled val="1"/>
        </dgm:presLayoutVars>
      </dgm:prSet>
      <dgm:spPr/>
    </dgm:pt>
  </dgm:ptLst>
  <dgm:cxnLst>
    <dgm:cxn modelId="{A90D8B22-9FED-AD43-9771-928FC237390F}" srcId="{9BEE110A-7722-B644-8E22-E1FB9FDFEB7C}" destId="{431D16AE-B7AA-D949-8CEB-3EDA6A818A04}" srcOrd="0" destOrd="0" parTransId="{6BFEDA6C-9711-F147-8C04-259B0109ED8C}" sibTransId="{06B1D02B-5214-8F43-99CB-0F8D3BEE2799}"/>
    <dgm:cxn modelId="{92949B2A-72EC-2E4D-9AF3-C8E565DED370}" type="presOf" srcId="{C7DDEEEA-7E95-1C4D-BA5D-2868E3318657}" destId="{EF8C0A94-3FF2-1F45-8B5B-2D42C90DF17D}" srcOrd="0" destOrd="0" presId="urn:microsoft.com/office/officeart/2005/8/layout/venn3"/>
    <dgm:cxn modelId="{3AC83838-1174-614E-863C-07F217DF9B65}" type="presOf" srcId="{6CCD17AF-150C-3C46-8F95-8718C4E50120}" destId="{78DAF68D-FA56-334D-ABBD-2E0FE2A7BD26}" srcOrd="0" destOrd="0" presId="urn:microsoft.com/office/officeart/2005/8/layout/venn3"/>
    <dgm:cxn modelId="{075D8A43-A957-EF40-92BE-86A8F8830222}" srcId="{9BEE110A-7722-B644-8E22-E1FB9FDFEB7C}" destId="{C7DDEEEA-7E95-1C4D-BA5D-2868E3318657}" srcOrd="2" destOrd="0" parTransId="{5E9707E4-C4B7-CC4B-97AC-74A37B68B70B}" sibTransId="{FB60A059-40DE-D04B-BB76-A62D396E030E}"/>
    <dgm:cxn modelId="{D074156B-C1BA-924A-9A85-77761BA84812}" type="presOf" srcId="{431D16AE-B7AA-D949-8CEB-3EDA6A818A04}" destId="{C366D63B-998A-7241-B0D4-3C053110F7F2}" srcOrd="0" destOrd="0" presId="urn:microsoft.com/office/officeart/2005/8/layout/venn3"/>
    <dgm:cxn modelId="{833ED89D-ACDB-C142-B0A5-3DF4ABEDB39D}" type="presOf" srcId="{7F6B5375-7EE8-C54E-A515-2FA6FA6F372B}" destId="{BB7BCC70-8422-084D-852D-8A2E60F868FD}" srcOrd="0" destOrd="0" presId="urn:microsoft.com/office/officeart/2005/8/layout/venn3"/>
    <dgm:cxn modelId="{D85E6D9F-AB33-6B41-8739-EA161EE082E8}" type="presOf" srcId="{9BEE110A-7722-B644-8E22-E1FB9FDFEB7C}" destId="{3C97E991-6500-A246-B826-8C7D189F7ED2}" srcOrd="0" destOrd="0" presId="urn:microsoft.com/office/officeart/2005/8/layout/venn3"/>
    <dgm:cxn modelId="{5F2F57CA-FC49-4C4A-98EF-08F1696D83BF}" srcId="{9BEE110A-7722-B644-8E22-E1FB9FDFEB7C}" destId="{7F6B5375-7EE8-C54E-A515-2FA6FA6F372B}" srcOrd="1" destOrd="0" parTransId="{EE12C804-115D-FA4C-A2DC-D7698E04C79C}" sibTransId="{880DC4D4-793A-CD42-A44D-99E6DDC14A40}"/>
    <dgm:cxn modelId="{2B4813D1-B095-454E-98F1-DD77895C0680}" srcId="{9BEE110A-7722-B644-8E22-E1FB9FDFEB7C}" destId="{A97BC1F2-1A6B-8548-88A8-BB46D40ABC52}" srcOrd="3" destOrd="0" parTransId="{99A2D70C-5DD3-564F-8C2E-6FD11F0C3EBE}" sibTransId="{77E6B008-72E5-4047-923A-FD025BF027C0}"/>
    <dgm:cxn modelId="{5266B4D2-E9AE-D54B-9CB5-BDFCE95F0B15}" type="presOf" srcId="{A97BC1F2-1A6B-8548-88A8-BB46D40ABC52}" destId="{8FF8DBE5-36FC-BF42-9578-FC7085989EBB}" srcOrd="0" destOrd="0" presId="urn:microsoft.com/office/officeart/2005/8/layout/venn3"/>
    <dgm:cxn modelId="{18B345E2-796B-9B4F-809B-95B17D6FE4A0}" srcId="{9BEE110A-7722-B644-8E22-E1FB9FDFEB7C}" destId="{6CCD17AF-150C-3C46-8F95-8718C4E50120}" srcOrd="4" destOrd="0" parTransId="{FD3B9138-6EDF-4449-A93F-5900C5C8EA55}" sibTransId="{29F15F69-6CB9-DD43-A537-EF093CF5AAD5}"/>
    <dgm:cxn modelId="{A2A3AD43-5820-794B-846D-3A999DB57D88}" type="presParOf" srcId="{3C97E991-6500-A246-B826-8C7D189F7ED2}" destId="{C366D63B-998A-7241-B0D4-3C053110F7F2}" srcOrd="0" destOrd="0" presId="urn:microsoft.com/office/officeart/2005/8/layout/venn3"/>
    <dgm:cxn modelId="{6ADD707E-1638-D946-B2C5-920354EF1E95}" type="presParOf" srcId="{3C97E991-6500-A246-B826-8C7D189F7ED2}" destId="{9218BFAF-44AE-CF40-A52C-36926E3E7C4F}" srcOrd="1" destOrd="0" presId="urn:microsoft.com/office/officeart/2005/8/layout/venn3"/>
    <dgm:cxn modelId="{021BACF0-55D2-3144-8E32-D42846DA6AC5}" type="presParOf" srcId="{3C97E991-6500-A246-B826-8C7D189F7ED2}" destId="{BB7BCC70-8422-084D-852D-8A2E60F868FD}" srcOrd="2" destOrd="0" presId="urn:microsoft.com/office/officeart/2005/8/layout/venn3"/>
    <dgm:cxn modelId="{B1580F17-BB2A-B149-96E6-64DD5E0D3F24}" type="presParOf" srcId="{3C97E991-6500-A246-B826-8C7D189F7ED2}" destId="{15723C09-2305-A84A-9AF7-F40A46CAB03C}" srcOrd="3" destOrd="0" presId="urn:microsoft.com/office/officeart/2005/8/layout/venn3"/>
    <dgm:cxn modelId="{103DE171-1EAA-694A-A6E2-ECBBC54B0B44}" type="presParOf" srcId="{3C97E991-6500-A246-B826-8C7D189F7ED2}" destId="{EF8C0A94-3FF2-1F45-8B5B-2D42C90DF17D}" srcOrd="4" destOrd="0" presId="urn:microsoft.com/office/officeart/2005/8/layout/venn3"/>
    <dgm:cxn modelId="{CCD9BF9C-43B2-1E4A-AABB-36C1865A4E5B}" type="presParOf" srcId="{3C97E991-6500-A246-B826-8C7D189F7ED2}" destId="{B1D1B67A-2B66-DF47-8D59-A24BEF92A142}" srcOrd="5" destOrd="0" presId="urn:microsoft.com/office/officeart/2005/8/layout/venn3"/>
    <dgm:cxn modelId="{3FA6268A-5032-194F-B6AF-52EA1B14035D}" type="presParOf" srcId="{3C97E991-6500-A246-B826-8C7D189F7ED2}" destId="{8FF8DBE5-36FC-BF42-9578-FC7085989EBB}" srcOrd="6" destOrd="0" presId="urn:microsoft.com/office/officeart/2005/8/layout/venn3"/>
    <dgm:cxn modelId="{87E449C6-67C5-2744-87FC-3E12994076A9}" type="presParOf" srcId="{3C97E991-6500-A246-B826-8C7D189F7ED2}" destId="{EE4B77EE-CBA4-2F46-8658-901B6CF97D05}" srcOrd="7" destOrd="0" presId="urn:microsoft.com/office/officeart/2005/8/layout/venn3"/>
    <dgm:cxn modelId="{89DC0611-B3E2-6045-8361-022C8CBAD83B}" type="presParOf" srcId="{3C97E991-6500-A246-B826-8C7D189F7ED2}" destId="{78DAF68D-FA56-334D-ABBD-2E0FE2A7BD26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BEE110A-7722-B644-8E22-E1FB9FDFEB7C}" type="doc">
      <dgm:prSet loTypeId="urn:microsoft.com/office/officeart/2005/8/layout/venn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31D16AE-B7AA-D949-8CEB-3EDA6A818A04}">
      <dgm:prSet phldrT="[Text]" custT="1"/>
      <dgm:spPr>
        <a:solidFill>
          <a:schemeClr val="accent1">
            <a:hueOff val="0"/>
            <a:satOff val="0"/>
            <a:lumOff val="0"/>
            <a:alpha val="50000"/>
          </a:schemeClr>
        </a:solidFill>
        <a:ln w="12700">
          <a:solidFill>
            <a:schemeClr val="bg1"/>
          </a:solidFill>
        </a:ln>
      </dgm:spPr>
      <dgm:t>
        <a:bodyPr tIns="0"/>
        <a:lstStyle/>
        <a:p>
          <a:r>
            <a:rPr lang="en-GB" sz="1400" dirty="0"/>
            <a:t>Item 1</a:t>
          </a:r>
        </a:p>
      </dgm:t>
    </dgm:pt>
    <dgm:pt modelId="{6BFEDA6C-9711-F147-8C04-259B0109ED8C}" type="parTrans" cxnId="{A90D8B22-9FED-AD43-9771-928FC237390F}">
      <dgm:prSet/>
      <dgm:spPr/>
      <dgm:t>
        <a:bodyPr/>
        <a:lstStyle/>
        <a:p>
          <a:endParaRPr lang="en-GB" sz="1400"/>
        </a:p>
      </dgm:t>
    </dgm:pt>
    <dgm:pt modelId="{06B1D02B-5214-8F43-99CB-0F8D3BEE2799}" type="sibTrans" cxnId="{A90D8B22-9FED-AD43-9771-928FC237390F}">
      <dgm:prSet/>
      <dgm:spPr/>
      <dgm:t>
        <a:bodyPr/>
        <a:lstStyle/>
        <a:p>
          <a:endParaRPr lang="en-GB" sz="1400"/>
        </a:p>
      </dgm:t>
    </dgm:pt>
    <dgm:pt modelId="{7F6B5375-7EE8-C54E-A515-2FA6FA6F372B}">
      <dgm:prSet phldrT="[Text]" custT="1"/>
      <dgm:spPr>
        <a:solidFill>
          <a:schemeClr val="accent1">
            <a:hueOff val="0"/>
            <a:satOff val="0"/>
            <a:lumOff val="0"/>
            <a:alpha val="50000"/>
          </a:schemeClr>
        </a:solidFill>
        <a:ln w="12700">
          <a:solidFill>
            <a:schemeClr val="bg1"/>
          </a:solidFill>
        </a:ln>
      </dgm:spPr>
      <dgm:t>
        <a:bodyPr tIns="0"/>
        <a:lstStyle/>
        <a:p>
          <a:r>
            <a:rPr lang="en-GB" sz="1400" dirty="0"/>
            <a:t>Item 2</a:t>
          </a:r>
        </a:p>
      </dgm:t>
    </dgm:pt>
    <dgm:pt modelId="{EE12C804-115D-FA4C-A2DC-D7698E04C79C}" type="parTrans" cxnId="{5F2F57CA-FC49-4C4A-98EF-08F1696D83BF}">
      <dgm:prSet/>
      <dgm:spPr/>
      <dgm:t>
        <a:bodyPr/>
        <a:lstStyle/>
        <a:p>
          <a:endParaRPr lang="en-GB" sz="1400"/>
        </a:p>
      </dgm:t>
    </dgm:pt>
    <dgm:pt modelId="{880DC4D4-793A-CD42-A44D-99E6DDC14A40}" type="sibTrans" cxnId="{5F2F57CA-FC49-4C4A-98EF-08F1696D83BF}">
      <dgm:prSet/>
      <dgm:spPr/>
      <dgm:t>
        <a:bodyPr/>
        <a:lstStyle/>
        <a:p>
          <a:endParaRPr lang="en-GB" sz="1400"/>
        </a:p>
      </dgm:t>
    </dgm:pt>
    <dgm:pt modelId="{C7DDEEEA-7E95-1C4D-BA5D-2868E3318657}">
      <dgm:prSet custT="1"/>
      <dgm:spPr>
        <a:solidFill>
          <a:schemeClr val="accent1">
            <a:hueOff val="0"/>
            <a:satOff val="0"/>
            <a:lumOff val="0"/>
            <a:alpha val="50000"/>
          </a:schemeClr>
        </a:solidFill>
        <a:ln w="12700">
          <a:solidFill>
            <a:schemeClr val="bg1"/>
          </a:solidFill>
        </a:ln>
      </dgm:spPr>
      <dgm:t>
        <a:bodyPr/>
        <a:lstStyle/>
        <a:p>
          <a:r>
            <a:rPr lang="en-GB" sz="1400" dirty="0"/>
            <a:t>Item 3</a:t>
          </a:r>
        </a:p>
      </dgm:t>
    </dgm:pt>
    <dgm:pt modelId="{5E9707E4-C4B7-CC4B-97AC-74A37B68B70B}" type="parTrans" cxnId="{075D8A43-A957-EF40-92BE-86A8F8830222}">
      <dgm:prSet/>
      <dgm:spPr/>
      <dgm:t>
        <a:bodyPr/>
        <a:lstStyle/>
        <a:p>
          <a:endParaRPr lang="en-GB" sz="1400"/>
        </a:p>
      </dgm:t>
    </dgm:pt>
    <dgm:pt modelId="{FB60A059-40DE-D04B-BB76-A62D396E030E}" type="sibTrans" cxnId="{075D8A43-A957-EF40-92BE-86A8F8830222}">
      <dgm:prSet/>
      <dgm:spPr/>
      <dgm:t>
        <a:bodyPr/>
        <a:lstStyle/>
        <a:p>
          <a:endParaRPr lang="en-GB" sz="1400"/>
        </a:p>
      </dgm:t>
    </dgm:pt>
    <dgm:pt modelId="{3923A70A-1967-5842-A8F8-DA253B11E117}">
      <dgm:prSet custT="1"/>
      <dgm:spPr/>
      <dgm:t>
        <a:bodyPr/>
        <a:lstStyle/>
        <a:p>
          <a:r>
            <a:rPr lang="en-GB" sz="1400" dirty="0"/>
            <a:t>Item 4</a:t>
          </a:r>
        </a:p>
      </dgm:t>
    </dgm:pt>
    <dgm:pt modelId="{362FA50C-E0BD-8040-9F0E-F09E841FA841}" type="parTrans" cxnId="{85B541EC-3F15-7040-BD53-9AEDB99A3295}">
      <dgm:prSet/>
      <dgm:spPr/>
      <dgm:t>
        <a:bodyPr/>
        <a:lstStyle/>
        <a:p>
          <a:endParaRPr lang="en-GB" sz="1400"/>
        </a:p>
      </dgm:t>
    </dgm:pt>
    <dgm:pt modelId="{64FF1230-B273-C043-B937-304DD90193E5}" type="sibTrans" cxnId="{85B541EC-3F15-7040-BD53-9AEDB99A3295}">
      <dgm:prSet/>
      <dgm:spPr/>
      <dgm:t>
        <a:bodyPr/>
        <a:lstStyle/>
        <a:p>
          <a:endParaRPr lang="en-GB" sz="1400"/>
        </a:p>
      </dgm:t>
    </dgm:pt>
    <dgm:pt modelId="{B99B5EF8-E1DF-D842-871B-341CEE9D7E5D}" type="pres">
      <dgm:prSet presAssocID="{9BEE110A-7722-B644-8E22-E1FB9FDFEB7C}" presName="Name0" presStyleCnt="0">
        <dgm:presLayoutVars>
          <dgm:chMax val="7"/>
          <dgm:resizeHandles val="exact"/>
        </dgm:presLayoutVars>
      </dgm:prSet>
      <dgm:spPr/>
    </dgm:pt>
    <dgm:pt modelId="{8C61962B-227F-D542-9B91-78E96F2B8529}" type="pres">
      <dgm:prSet presAssocID="{9BEE110A-7722-B644-8E22-E1FB9FDFEB7C}" presName="comp1" presStyleCnt="0"/>
      <dgm:spPr/>
    </dgm:pt>
    <dgm:pt modelId="{AB2559F0-D4DB-7543-9FE0-FF19B5CA05C6}" type="pres">
      <dgm:prSet presAssocID="{9BEE110A-7722-B644-8E22-E1FB9FDFEB7C}" presName="circle1" presStyleLbl="node1" presStyleIdx="0" presStyleCnt="4"/>
      <dgm:spPr/>
    </dgm:pt>
    <dgm:pt modelId="{AFC751F3-BA30-DA4C-9F19-FACE44ABC9DD}" type="pres">
      <dgm:prSet presAssocID="{9BEE110A-7722-B644-8E22-E1FB9FDFEB7C}" presName="c1text" presStyleLbl="node1" presStyleIdx="0" presStyleCnt="4">
        <dgm:presLayoutVars>
          <dgm:bulletEnabled val="1"/>
        </dgm:presLayoutVars>
      </dgm:prSet>
      <dgm:spPr/>
    </dgm:pt>
    <dgm:pt modelId="{28BA3E9D-CFDD-8B40-ADD2-4C84DC5018F2}" type="pres">
      <dgm:prSet presAssocID="{9BEE110A-7722-B644-8E22-E1FB9FDFEB7C}" presName="comp2" presStyleCnt="0"/>
      <dgm:spPr/>
    </dgm:pt>
    <dgm:pt modelId="{78B2A841-6AF7-BA40-8E7B-BBEE969E10EC}" type="pres">
      <dgm:prSet presAssocID="{9BEE110A-7722-B644-8E22-E1FB9FDFEB7C}" presName="circle2" presStyleLbl="node1" presStyleIdx="1" presStyleCnt="4"/>
      <dgm:spPr/>
    </dgm:pt>
    <dgm:pt modelId="{9468C09B-A415-7446-8744-ABA1950349C2}" type="pres">
      <dgm:prSet presAssocID="{9BEE110A-7722-B644-8E22-E1FB9FDFEB7C}" presName="c2text" presStyleLbl="node1" presStyleIdx="1" presStyleCnt="4">
        <dgm:presLayoutVars>
          <dgm:bulletEnabled val="1"/>
        </dgm:presLayoutVars>
      </dgm:prSet>
      <dgm:spPr/>
    </dgm:pt>
    <dgm:pt modelId="{1371D15C-F5B3-DF49-A924-4289469C2050}" type="pres">
      <dgm:prSet presAssocID="{9BEE110A-7722-B644-8E22-E1FB9FDFEB7C}" presName="comp3" presStyleCnt="0"/>
      <dgm:spPr/>
    </dgm:pt>
    <dgm:pt modelId="{C3480FE2-AE99-9545-B050-3072224B2A72}" type="pres">
      <dgm:prSet presAssocID="{9BEE110A-7722-B644-8E22-E1FB9FDFEB7C}" presName="circle3" presStyleLbl="node1" presStyleIdx="2" presStyleCnt="4"/>
      <dgm:spPr/>
    </dgm:pt>
    <dgm:pt modelId="{E5C3E8F7-3827-814D-8233-F55A5BC3E299}" type="pres">
      <dgm:prSet presAssocID="{9BEE110A-7722-B644-8E22-E1FB9FDFEB7C}" presName="c3text" presStyleLbl="node1" presStyleIdx="2" presStyleCnt="4">
        <dgm:presLayoutVars>
          <dgm:bulletEnabled val="1"/>
        </dgm:presLayoutVars>
      </dgm:prSet>
      <dgm:spPr/>
    </dgm:pt>
    <dgm:pt modelId="{2BBBDA1A-B740-0D47-9402-A36F3BF5734F}" type="pres">
      <dgm:prSet presAssocID="{9BEE110A-7722-B644-8E22-E1FB9FDFEB7C}" presName="comp4" presStyleCnt="0"/>
      <dgm:spPr/>
    </dgm:pt>
    <dgm:pt modelId="{8D9FD1FC-C908-9C41-B9E0-06EBBF1BBE57}" type="pres">
      <dgm:prSet presAssocID="{9BEE110A-7722-B644-8E22-E1FB9FDFEB7C}" presName="circle4" presStyleLbl="node1" presStyleIdx="3" presStyleCnt="4"/>
      <dgm:spPr/>
    </dgm:pt>
    <dgm:pt modelId="{D6DAA55E-AB70-7244-8CB1-A497F77816BB}" type="pres">
      <dgm:prSet presAssocID="{9BEE110A-7722-B644-8E22-E1FB9FDFEB7C}" presName="c4text" presStyleLbl="node1" presStyleIdx="3" presStyleCnt="4">
        <dgm:presLayoutVars>
          <dgm:bulletEnabled val="1"/>
        </dgm:presLayoutVars>
      </dgm:prSet>
      <dgm:spPr/>
    </dgm:pt>
  </dgm:ptLst>
  <dgm:cxnLst>
    <dgm:cxn modelId="{8CE70F11-54F6-0242-87D6-868ED7EB4319}" type="presOf" srcId="{7F6B5375-7EE8-C54E-A515-2FA6FA6F372B}" destId="{78B2A841-6AF7-BA40-8E7B-BBEE969E10EC}" srcOrd="0" destOrd="0" presId="urn:microsoft.com/office/officeart/2005/8/layout/venn2"/>
    <dgm:cxn modelId="{A90D8B22-9FED-AD43-9771-928FC237390F}" srcId="{9BEE110A-7722-B644-8E22-E1FB9FDFEB7C}" destId="{431D16AE-B7AA-D949-8CEB-3EDA6A818A04}" srcOrd="0" destOrd="0" parTransId="{6BFEDA6C-9711-F147-8C04-259B0109ED8C}" sibTransId="{06B1D02B-5214-8F43-99CB-0F8D3BEE2799}"/>
    <dgm:cxn modelId="{DAA19D3F-0DC0-EC40-BAFF-6A7A3F816E58}" type="presOf" srcId="{C7DDEEEA-7E95-1C4D-BA5D-2868E3318657}" destId="{C3480FE2-AE99-9545-B050-3072224B2A72}" srcOrd="0" destOrd="0" presId="urn:microsoft.com/office/officeart/2005/8/layout/venn2"/>
    <dgm:cxn modelId="{075D8A43-A957-EF40-92BE-86A8F8830222}" srcId="{9BEE110A-7722-B644-8E22-E1FB9FDFEB7C}" destId="{C7DDEEEA-7E95-1C4D-BA5D-2868E3318657}" srcOrd="2" destOrd="0" parTransId="{5E9707E4-C4B7-CC4B-97AC-74A37B68B70B}" sibTransId="{FB60A059-40DE-D04B-BB76-A62D396E030E}"/>
    <dgm:cxn modelId="{9A9A2F46-26B5-F34D-AD27-7823970041AE}" type="presOf" srcId="{3923A70A-1967-5842-A8F8-DA253B11E117}" destId="{D6DAA55E-AB70-7244-8CB1-A497F77816BB}" srcOrd="1" destOrd="0" presId="urn:microsoft.com/office/officeart/2005/8/layout/venn2"/>
    <dgm:cxn modelId="{73299948-E490-5B48-90AF-4239B93F2A63}" type="presOf" srcId="{431D16AE-B7AA-D949-8CEB-3EDA6A818A04}" destId="{AB2559F0-D4DB-7543-9FE0-FF19B5CA05C6}" srcOrd="0" destOrd="0" presId="urn:microsoft.com/office/officeart/2005/8/layout/venn2"/>
    <dgm:cxn modelId="{974F6A49-690A-A94B-A4A1-06990B4104FD}" type="presOf" srcId="{431D16AE-B7AA-D949-8CEB-3EDA6A818A04}" destId="{AFC751F3-BA30-DA4C-9F19-FACE44ABC9DD}" srcOrd="1" destOrd="0" presId="urn:microsoft.com/office/officeart/2005/8/layout/venn2"/>
    <dgm:cxn modelId="{6E64EDB3-7B24-8B48-AC5B-5BD784D860A1}" type="presOf" srcId="{7F6B5375-7EE8-C54E-A515-2FA6FA6F372B}" destId="{9468C09B-A415-7446-8744-ABA1950349C2}" srcOrd="1" destOrd="0" presId="urn:microsoft.com/office/officeart/2005/8/layout/venn2"/>
    <dgm:cxn modelId="{05B1E8B6-B9B5-9342-910B-37AE4B43645A}" type="presOf" srcId="{9BEE110A-7722-B644-8E22-E1FB9FDFEB7C}" destId="{B99B5EF8-E1DF-D842-871B-341CEE9D7E5D}" srcOrd="0" destOrd="0" presId="urn:microsoft.com/office/officeart/2005/8/layout/venn2"/>
    <dgm:cxn modelId="{D1F4E0C0-10FB-A649-9473-4C02D5E52187}" type="presOf" srcId="{C7DDEEEA-7E95-1C4D-BA5D-2868E3318657}" destId="{E5C3E8F7-3827-814D-8233-F55A5BC3E299}" srcOrd="1" destOrd="0" presId="urn:microsoft.com/office/officeart/2005/8/layout/venn2"/>
    <dgm:cxn modelId="{78489DC3-71EA-9D4D-AA87-E3EB38BA2912}" type="presOf" srcId="{3923A70A-1967-5842-A8F8-DA253B11E117}" destId="{8D9FD1FC-C908-9C41-B9E0-06EBBF1BBE57}" srcOrd="0" destOrd="0" presId="urn:microsoft.com/office/officeart/2005/8/layout/venn2"/>
    <dgm:cxn modelId="{5F2F57CA-FC49-4C4A-98EF-08F1696D83BF}" srcId="{9BEE110A-7722-B644-8E22-E1FB9FDFEB7C}" destId="{7F6B5375-7EE8-C54E-A515-2FA6FA6F372B}" srcOrd="1" destOrd="0" parTransId="{EE12C804-115D-FA4C-A2DC-D7698E04C79C}" sibTransId="{880DC4D4-793A-CD42-A44D-99E6DDC14A40}"/>
    <dgm:cxn modelId="{85B541EC-3F15-7040-BD53-9AEDB99A3295}" srcId="{9BEE110A-7722-B644-8E22-E1FB9FDFEB7C}" destId="{3923A70A-1967-5842-A8F8-DA253B11E117}" srcOrd="3" destOrd="0" parTransId="{362FA50C-E0BD-8040-9F0E-F09E841FA841}" sibTransId="{64FF1230-B273-C043-B937-304DD90193E5}"/>
    <dgm:cxn modelId="{081F7BBE-6EA0-E54A-9C60-996FC6BEACBD}" type="presParOf" srcId="{B99B5EF8-E1DF-D842-871B-341CEE9D7E5D}" destId="{8C61962B-227F-D542-9B91-78E96F2B8529}" srcOrd="0" destOrd="0" presId="urn:microsoft.com/office/officeart/2005/8/layout/venn2"/>
    <dgm:cxn modelId="{781AD63F-2F13-3340-B14B-C05137D23E14}" type="presParOf" srcId="{8C61962B-227F-D542-9B91-78E96F2B8529}" destId="{AB2559F0-D4DB-7543-9FE0-FF19B5CA05C6}" srcOrd="0" destOrd="0" presId="urn:microsoft.com/office/officeart/2005/8/layout/venn2"/>
    <dgm:cxn modelId="{28EF4C48-E07A-1C4E-9855-7BEF8365DAE5}" type="presParOf" srcId="{8C61962B-227F-D542-9B91-78E96F2B8529}" destId="{AFC751F3-BA30-DA4C-9F19-FACE44ABC9DD}" srcOrd="1" destOrd="0" presId="urn:microsoft.com/office/officeart/2005/8/layout/venn2"/>
    <dgm:cxn modelId="{AA184DC4-2957-3F43-8D6C-368482D011DA}" type="presParOf" srcId="{B99B5EF8-E1DF-D842-871B-341CEE9D7E5D}" destId="{28BA3E9D-CFDD-8B40-ADD2-4C84DC5018F2}" srcOrd="1" destOrd="0" presId="urn:microsoft.com/office/officeart/2005/8/layout/venn2"/>
    <dgm:cxn modelId="{F198F70B-3DCC-6F4E-A343-F132CB32DD0F}" type="presParOf" srcId="{28BA3E9D-CFDD-8B40-ADD2-4C84DC5018F2}" destId="{78B2A841-6AF7-BA40-8E7B-BBEE969E10EC}" srcOrd="0" destOrd="0" presId="urn:microsoft.com/office/officeart/2005/8/layout/venn2"/>
    <dgm:cxn modelId="{61F6BE4A-281D-1841-BDF3-00A5B84F1E71}" type="presParOf" srcId="{28BA3E9D-CFDD-8B40-ADD2-4C84DC5018F2}" destId="{9468C09B-A415-7446-8744-ABA1950349C2}" srcOrd="1" destOrd="0" presId="urn:microsoft.com/office/officeart/2005/8/layout/venn2"/>
    <dgm:cxn modelId="{48DA5F98-7A5B-8343-B77D-B39C9D3BB542}" type="presParOf" srcId="{B99B5EF8-E1DF-D842-871B-341CEE9D7E5D}" destId="{1371D15C-F5B3-DF49-A924-4289469C2050}" srcOrd="2" destOrd="0" presId="urn:microsoft.com/office/officeart/2005/8/layout/venn2"/>
    <dgm:cxn modelId="{81C483E1-4034-B44B-B381-9DF3D674A94E}" type="presParOf" srcId="{1371D15C-F5B3-DF49-A924-4289469C2050}" destId="{C3480FE2-AE99-9545-B050-3072224B2A72}" srcOrd="0" destOrd="0" presId="urn:microsoft.com/office/officeart/2005/8/layout/venn2"/>
    <dgm:cxn modelId="{E8DED397-6DFE-A447-BBE9-9374F8768042}" type="presParOf" srcId="{1371D15C-F5B3-DF49-A924-4289469C2050}" destId="{E5C3E8F7-3827-814D-8233-F55A5BC3E299}" srcOrd="1" destOrd="0" presId="urn:microsoft.com/office/officeart/2005/8/layout/venn2"/>
    <dgm:cxn modelId="{8626B869-4707-8A40-8C35-2427A1A8D32B}" type="presParOf" srcId="{B99B5EF8-E1DF-D842-871B-341CEE9D7E5D}" destId="{2BBBDA1A-B740-0D47-9402-A36F3BF5734F}" srcOrd="3" destOrd="0" presId="urn:microsoft.com/office/officeart/2005/8/layout/venn2"/>
    <dgm:cxn modelId="{E3B48869-7505-444E-A267-8A2792494902}" type="presParOf" srcId="{2BBBDA1A-B740-0D47-9402-A36F3BF5734F}" destId="{8D9FD1FC-C908-9C41-B9E0-06EBBF1BBE57}" srcOrd="0" destOrd="0" presId="urn:microsoft.com/office/officeart/2005/8/layout/venn2"/>
    <dgm:cxn modelId="{287EC662-DE01-E64A-BC2B-2A73997ABE85}" type="presParOf" srcId="{2BBBDA1A-B740-0D47-9402-A36F3BF5734F}" destId="{D6DAA55E-AB70-7244-8CB1-A497F77816BB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BEE110A-7722-B644-8E22-E1FB9FDFEB7C}" type="doc">
      <dgm:prSet loTypeId="urn:microsoft.com/office/officeart/2005/8/layout/matrix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31D16AE-B7AA-D949-8CEB-3EDA6A818A04}">
      <dgm:prSet phldrT="[Text]" custT="1"/>
      <dgm:spPr>
        <a:solidFill>
          <a:schemeClr val="accent1">
            <a:hueOff val="0"/>
            <a:satOff val="0"/>
            <a:lumOff val="0"/>
          </a:schemeClr>
        </a:solidFill>
        <a:ln w="12700">
          <a:solidFill>
            <a:schemeClr val="bg1"/>
          </a:solidFill>
        </a:ln>
      </dgm:spPr>
      <dgm:t>
        <a:bodyPr tIns="0"/>
        <a:lstStyle/>
        <a:p>
          <a:r>
            <a:rPr lang="en-GB" sz="1400" dirty="0"/>
            <a:t>Item 1</a:t>
          </a:r>
        </a:p>
      </dgm:t>
    </dgm:pt>
    <dgm:pt modelId="{6BFEDA6C-9711-F147-8C04-259B0109ED8C}" type="parTrans" cxnId="{A90D8B22-9FED-AD43-9771-928FC237390F}">
      <dgm:prSet/>
      <dgm:spPr/>
      <dgm:t>
        <a:bodyPr/>
        <a:lstStyle/>
        <a:p>
          <a:endParaRPr lang="en-GB" sz="1400"/>
        </a:p>
      </dgm:t>
    </dgm:pt>
    <dgm:pt modelId="{06B1D02B-5214-8F43-99CB-0F8D3BEE2799}" type="sibTrans" cxnId="{A90D8B22-9FED-AD43-9771-928FC237390F}">
      <dgm:prSet/>
      <dgm:spPr/>
      <dgm:t>
        <a:bodyPr/>
        <a:lstStyle/>
        <a:p>
          <a:endParaRPr lang="en-GB" sz="1400"/>
        </a:p>
      </dgm:t>
    </dgm:pt>
    <dgm:pt modelId="{7F6B5375-7EE8-C54E-A515-2FA6FA6F372B}">
      <dgm:prSet phldrT="[Text]" custT="1"/>
      <dgm:spPr>
        <a:solidFill>
          <a:schemeClr val="accent2"/>
        </a:solidFill>
        <a:ln w="12700">
          <a:solidFill>
            <a:schemeClr val="bg1"/>
          </a:solidFill>
        </a:ln>
      </dgm:spPr>
      <dgm:t>
        <a:bodyPr tIns="0"/>
        <a:lstStyle/>
        <a:p>
          <a:r>
            <a:rPr lang="en-GB" sz="1400" dirty="0"/>
            <a:t>Item 2</a:t>
          </a:r>
        </a:p>
      </dgm:t>
    </dgm:pt>
    <dgm:pt modelId="{EE12C804-115D-FA4C-A2DC-D7698E04C79C}" type="parTrans" cxnId="{5F2F57CA-FC49-4C4A-98EF-08F1696D83BF}">
      <dgm:prSet/>
      <dgm:spPr/>
      <dgm:t>
        <a:bodyPr/>
        <a:lstStyle/>
        <a:p>
          <a:endParaRPr lang="en-GB" sz="1400"/>
        </a:p>
      </dgm:t>
    </dgm:pt>
    <dgm:pt modelId="{880DC4D4-793A-CD42-A44D-99E6DDC14A40}" type="sibTrans" cxnId="{5F2F57CA-FC49-4C4A-98EF-08F1696D83BF}">
      <dgm:prSet/>
      <dgm:spPr/>
      <dgm:t>
        <a:bodyPr/>
        <a:lstStyle/>
        <a:p>
          <a:endParaRPr lang="en-GB" sz="1400"/>
        </a:p>
      </dgm:t>
    </dgm:pt>
    <dgm:pt modelId="{C7DDEEEA-7E95-1C4D-BA5D-2868E3318657}">
      <dgm:prSet custT="1"/>
      <dgm:spPr>
        <a:solidFill>
          <a:schemeClr val="accent3"/>
        </a:solidFill>
        <a:ln w="12700">
          <a:solidFill>
            <a:schemeClr val="bg1"/>
          </a:solidFill>
        </a:ln>
      </dgm:spPr>
      <dgm:t>
        <a:bodyPr/>
        <a:lstStyle/>
        <a:p>
          <a:r>
            <a:rPr lang="en-GB" sz="1400" dirty="0"/>
            <a:t>Item 3</a:t>
          </a:r>
        </a:p>
      </dgm:t>
    </dgm:pt>
    <dgm:pt modelId="{5E9707E4-C4B7-CC4B-97AC-74A37B68B70B}" type="parTrans" cxnId="{075D8A43-A957-EF40-92BE-86A8F8830222}">
      <dgm:prSet/>
      <dgm:spPr/>
      <dgm:t>
        <a:bodyPr/>
        <a:lstStyle/>
        <a:p>
          <a:endParaRPr lang="en-GB" sz="1400"/>
        </a:p>
      </dgm:t>
    </dgm:pt>
    <dgm:pt modelId="{FB60A059-40DE-D04B-BB76-A62D396E030E}" type="sibTrans" cxnId="{075D8A43-A957-EF40-92BE-86A8F8830222}">
      <dgm:prSet/>
      <dgm:spPr/>
      <dgm:t>
        <a:bodyPr/>
        <a:lstStyle/>
        <a:p>
          <a:endParaRPr lang="en-GB" sz="1400"/>
        </a:p>
      </dgm:t>
    </dgm:pt>
    <dgm:pt modelId="{A97BC1F2-1A6B-8548-88A8-BB46D40ABC52}">
      <dgm:prSet custT="1"/>
      <dgm:spPr>
        <a:solidFill>
          <a:schemeClr val="accent5"/>
        </a:solidFill>
        <a:ln w="12700">
          <a:solidFill>
            <a:schemeClr val="bg1"/>
          </a:solidFill>
        </a:ln>
      </dgm:spPr>
      <dgm:t>
        <a:bodyPr/>
        <a:lstStyle/>
        <a:p>
          <a:r>
            <a:rPr lang="en-GB" sz="1400" dirty="0"/>
            <a:t>Item 4</a:t>
          </a:r>
        </a:p>
      </dgm:t>
    </dgm:pt>
    <dgm:pt modelId="{99A2D70C-5DD3-564F-8C2E-6FD11F0C3EBE}" type="parTrans" cxnId="{2B4813D1-B095-454E-98F1-DD77895C0680}">
      <dgm:prSet/>
      <dgm:spPr/>
      <dgm:t>
        <a:bodyPr/>
        <a:lstStyle/>
        <a:p>
          <a:endParaRPr lang="en-GB"/>
        </a:p>
      </dgm:t>
    </dgm:pt>
    <dgm:pt modelId="{77E6B008-72E5-4047-923A-FD025BF027C0}" type="sibTrans" cxnId="{2B4813D1-B095-454E-98F1-DD77895C0680}">
      <dgm:prSet/>
      <dgm:spPr/>
      <dgm:t>
        <a:bodyPr/>
        <a:lstStyle/>
        <a:p>
          <a:endParaRPr lang="en-GB"/>
        </a:p>
      </dgm:t>
    </dgm:pt>
    <dgm:pt modelId="{F397C6A8-2696-C64F-941F-87E382359EAC}" type="pres">
      <dgm:prSet presAssocID="{9BEE110A-7722-B644-8E22-E1FB9FDFEB7C}" presName="matrix" presStyleCnt="0">
        <dgm:presLayoutVars>
          <dgm:chMax val="1"/>
          <dgm:dir/>
          <dgm:resizeHandles val="exact"/>
        </dgm:presLayoutVars>
      </dgm:prSet>
      <dgm:spPr/>
    </dgm:pt>
    <dgm:pt modelId="{B8C703E7-C853-6541-84C5-B91E3B036261}" type="pres">
      <dgm:prSet presAssocID="{9BEE110A-7722-B644-8E22-E1FB9FDFEB7C}" presName="axisShape" presStyleLbl="bgShp" presStyleIdx="0" presStyleCnt="1"/>
      <dgm:spPr>
        <a:solidFill>
          <a:schemeClr val="bg1">
            <a:lumMod val="85000"/>
          </a:schemeClr>
        </a:solidFill>
      </dgm:spPr>
    </dgm:pt>
    <dgm:pt modelId="{7DCBBDDC-6478-044A-8BC8-C6F9149B595F}" type="pres">
      <dgm:prSet presAssocID="{9BEE110A-7722-B644-8E22-E1FB9FDFEB7C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1E7BC908-5989-9447-8589-7000F52BE25A}" type="pres">
      <dgm:prSet presAssocID="{9BEE110A-7722-B644-8E22-E1FB9FDFEB7C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EF7C0E2D-0478-4943-A795-036E7E2BD61C}" type="pres">
      <dgm:prSet presAssocID="{9BEE110A-7722-B644-8E22-E1FB9FDFEB7C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A2AA3ADB-1903-FF44-B2CC-589FF9F50823}" type="pres">
      <dgm:prSet presAssocID="{9BEE110A-7722-B644-8E22-E1FB9FDFEB7C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1EBEC413-FE05-4F4B-A982-AF1136E5E9F6}" type="presOf" srcId="{C7DDEEEA-7E95-1C4D-BA5D-2868E3318657}" destId="{EF7C0E2D-0478-4943-A795-036E7E2BD61C}" srcOrd="0" destOrd="0" presId="urn:microsoft.com/office/officeart/2005/8/layout/matrix2"/>
    <dgm:cxn modelId="{B4E17C1C-9861-2C4D-A729-DEA798EFC6BE}" type="presOf" srcId="{9BEE110A-7722-B644-8E22-E1FB9FDFEB7C}" destId="{F397C6A8-2696-C64F-941F-87E382359EAC}" srcOrd="0" destOrd="0" presId="urn:microsoft.com/office/officeart/2005/8/layout/matrix2"/>
    <dgm:cxn modelId="{47DBDA21-527A-0E4B-93E3-968E33324FB1}" type="presOf" srcId="{431D16AE-B7AA-D949-8CEB-3EDA6A818A04}" destId="{7DCBBDDC-6478-044A-8BC8-C6F9149B595F}" srcOrd="0" destOrd="0" presId="urn:microsoft.com/office/officeart/2005/8/layout/matrix2"/>
    <dgm:cxn modelId="{A90D8B22-9FED-AD43-9771-928FC237390F}" srcId="{9BEE110A-7722-B644-8E22-E1FB9FDFEB7C}" destId="{431D16AE-B7AA-D949-8CEB-3EDA6A818A04}" srcOrd="0" destOrd="0" parTransId="{6BFEDA6C-9711-F147-8C04-259B0109ED8C}" sibTransId="{06B1D02B-5214-8F43-99CB-0F8D3BEE2799}"/>
    <dgm:cxn modelId="{075D8A43-A957-EF40-92BE-86A8F8830222}" srcId="{9BEE110A-7722-B644-8E22-E1FB9FDFEB7C}" destId="{C7DDEEEA-7E95-1C4D-BA5D-2868E3318657}" srcOrd="2" destOrd="0" parTransId="{5E9707E4-C4B7-CC4B-97AC-74A37B68B70B}" sibTransId="{FB60A059-40DE-D04B-BB76-A62D396E030E}"/>
    <dgm:cxn modelId="{2D02FD48-CF1D-2D42-8B3A-14B8088BC5DB}" type="presOf" srcId="{7F6B5375-7EE8-C54E-A515-2FA6FA6F372B}" destId="{1E7BC908-5989-9447-8589-7000F52BE25A}" srcOrd="0" destOrd="0" presId="urn:microsoft.com/office/officeart/2005/8/layout/matrix2"/>
    <dgm:cxn modelId="{5F2F57CA-FC49-4C4A-98EF-08F1696D83BF}" srcId="{9BEE110A-7722-B644-8E22-E1FB9FDFEB7C}" destId="{7F6B5375-7EE8-C54E-A515-2FA6FA6F372B}" srcOrd="1" destOrd="0" parTransId="{EE12C804-115D-FA4C-A2DC-D7698E04C79C}" sibTransId="{880DC4D4-793A-CD42-A44D-99E6DDC14A40}"/>
    <dgm:cxn modelId="{2B4813D1-B095-454E-98F1-DD77895C0680}" srcId="{9BEE110A-7722-B644-8E22-E1FB9FDFEB7C}" destId="{A97BC1F2-1A6B-8548-88A8-BB46D40ABC52}" srcOrd="3" destOrd="0" parTransId="{99A2D70C-5DD3-564F-8C2E-6FD11F0C3EBE}" sibTransId="{77E6B008-72E5-4047-923A-FD025BF027C0}"/>
    <dgm:cxn modelId="{DD30B3E0-1763-7C46-BBC0-0D96F4DF4153}" type="presOf" srcId="{A97BC1F2-1A6B-8548-88A8-BB46D40ABC52}" destId="{A2AA3ADB-1903-FF44-B2CC-589FF9F50823}" srcOrd="0" destOrd="0" presId="urn:microsoft.com/office/officeart/2005/8/layout/matrix2"/>
    <dgm:cxn modelId="{9B1A9546-9E50-1447-BBC9-E09793C3DC71}" type="presParOf" srcId="{F397C6A8-2696-C64F-941F-87E382359EAC}" destId="{B8C703E7-C853-6541-84C5-B91E3B036261}" srcOrd="0" destOrd="0" presId="urn:microsoft.com/office/officeart/2005/8/layout/matrix2"/>
    <dgm:cxn modelId="{25DC312B-7203-AF4A-BAF7-97EF55337C86}" type="presParOf" srcId="{F397C6A8-2696-C64F-941F-87E382359EAC}" destId="{7DCBBDDC-6478-044A-8BC8-C6F9149B595F}" srcOrd="1" destOrd="0" presId="urn:microsoft.com/office/officeart/2005/8/layout/matrix2"/>
    <dgm:cxn modelId="{830C8531-C5A9-7A48-B6A2-FBCAF18EAB33}" type="presParOf" srcId="{F397C6A8-2696-C64F-941F-87E382359EAC}" destId="{1E7BC908-5989-9447-8589-7000F52BE25A}" srcOrd="2" destOrd="0" presId="urn:microsoft.com/office/officeart/2005/8/layout/matrix2"/>
    <dgm:cxn modelId="{F857A451-8438-F44C-8EA0-57F4612A4F20}" type="presParOf" srcId="{F397C6A8-2696-C64F-941F-87E382359EAC}" destId="{EF7C0E2D-0478-4943-A795-036E7E2BD61C}" srcOrd="3" destOrd="0" presId="urn:microsoft.com/office/officeart/2005/8/layout/matrix2"/>
    <dgm:cxn modelId="{116BF1B9-CA1A-8E45-997D-180118981205}" type="presParOf" srcId="{F397C6A8-2696-C64F-941F-87E382359EAC}" destId="{A2AA3ADB-1903-FF44-B2CC-589FF9F50823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990204-3F67-2140-83E9-B303C6C69570}">
      <dsp:nvSpPr>
        <dsp:cNvPr id="0" name=""/>
        <dsp:cNvSpPr/>
      </dsp:nvSpPr>
      <dsp:spPr>
        <a:xfrm>
          <a:off x="7928378" y="795010"/>
          <a:ext cx="46622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6221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05875D-9EBD-EC49-9BCA-C9E7251EB6AD}">
      <dsp:nvSpPr>
        <dsp:cNvPr id="0" name=""/>
        <dsp:cNvSpPr/>
      </dsp:nvSpPr>
      <dsp:spPr>
        <a:xfrm>
          <a:off x="5131051" y="795010"/>
          <a:ext cx="46622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6221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969AF5-F216-904D-BEF4-B2A4D9DC8D7C}">
      <dsp:nvSpPr>
        <dsp:cNvPr id="0" name=""/>
        <dsp:cNvSpPr/>
      </dsp:nvSpPr>
      <dsp:spPr>
        <a:xfrm>
          <a:off x="2333724" y="795010"/>
          <a:ext cx="46622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6221" y="45720"/>
              </a:lnTo>
            </a:path>
          </a:pathLst>
        </a:custGeom>
        <a:noFill/>
        <a:ln w="1270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D1DCC1-072A-6B4F-9536-565068DC5550}">
      <dsp:nvSpPr>
        <dsp:cNvPr id="0" name=""/>
        <dsp:cNvSpPr/>
      </dsp:nvSpPr>
      <dsp:spPr>
        <a:xfrm>
          <a:off x="2619" y="485236"/>
          <a:ext cx="2331105" cy="7109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Receive your results</a:t>
          </a:r>
        </a:p>
      </dsp:txBody>
      <dsp:txXfrm>
        <a:off x="2619" y="485236"/>
        <a:ext cx="2331105" cy="710987"/>
      </dsp:txXfrm>
    </dsp:sp>
    <dsp:sp modelId="{569F2F8F-B471-5D4A-9182-5FD70D2E1391}">
      <dsp:nvSpPr>
        <dsp:cNvPr id="0" name=""/>
        <dsp:cNvSpPr/>
      </dsp:nvSpPr>
      <dsp:spPr>
        <a:xfrm>
          <a:off x="2799946" y="485236"/>
          <a:ext cx="2331105" cy="7109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Confirm accommodation</a:t>
          </a:r>
        </a:p>
      </dsp:txBody>
      <dsp:txXfrm>
        <a:off x="2799946" y="485236"/>
        <a:ext cx="2331105" cy="710987"/>
      </dsp:txXfrm>
    </dsp:sp>
    <dsp:sp modelId="{17D85425-3F3C-614E-9BC2-A7FD66574F8D}">
      <dsp:nvSpPr>
        <dsp:cNvPr id="0" name=""/>
        <dsp:cNvSpPr/>
      </dsp:nvSpPr>
      <dsp:spPr>
        <a:xfrm>
          <a:off x="5597273" y="485236"/>
          <a:ext cx="2331105" cy="7109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Registration email/Freshers’ week/ Choosing modules</a:t>
          </a:r>
        </a:p>
      </dsp:txBody>
      <dsp:txXfrm>
        <a:off x="5597273" y="485236"/>
        <a:ext cx="2331105" cy="710987"/>
      </dsp:txXfrm>
    </dsp:sp>
    <dsp:sp modelId="{46B91211-1459-DB43-9B04-38D33BBC0048}">
      <dsp:nvSpPr>
        <dsp:cNvPr id="0" name=""/>
        <dsp:cNvSpPr/>
      </dsp:nvSpPr>
      <dsp:spPr>
        <a:xfrm>
          <a:off x="8394600" y="485236"/>
          <a:ext cx="2331105" cy="7109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ID card collection</a:t>
          </a:r>
        </a:p>
      </dsp:txBody>
      <dsp:txXfrm>
        <a:off x="8394600" y="485236"/>
        <a:ext cx="2331105" cy="7109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E69D1E-97E3-1A4A-8753-CDF20B20C449}">
      <dsp:nvSpPr>
        <dsp:cNvPr id="0" name=""/>
        <dsp:cNvSpPr/>
      </dsp:nvSpPr>
      <dsp:spPr>
        <a:xfrm>
          <a:off x="4713286" y="2480"/>
          <a:ext cx="1301752" cy="8461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Item 1</a:t>
          </a:r>
        </a:p>
      </dsp:txBody>
      <dsp:txXfrm>
        <a:off x="4754591" y="43785"/>
        <a:ext cx="1219142" cy="763529"/>
      </dsp:txXfrm>
    </dsp:sp>
    <dsp:sp modelId="{8F72C913-0A7F-CE45-8E94-4AE332FD47B8}">
      <dsp:nvSpPr>
        <dsp:cNvPr id="0" name=""/>
        <dsp:cNvSpPr/>
      </dsp:nvSpPr>
      <dsp:spPr>
        <a:xfrm>
          <a:off x="3371950" y="425550"/>
          <a:ext cx="3984424" cy="3984424"/>
        </a:xfrm>
        <a:custGeom>
          <a:avLst/>
          <a:gdLst/>
          <a:ahLst/>
          <a:cxnLst/>
          <a:rect l="0" t="0" r="0" b="0"/>
          <a:pathLst>
            <a:path>
              <a:moveTo>
                <a:pt x="2806578" y="174049"/>
              </a:moveTo>
              <a:arcTo wR="1992212" hR="1992212" stAng="17647674" swAng="923162"/>
            </a:path>
          </a:pathLst>
        </a:custGeom>
        <a:noFill/>
        <a:ln w="6350" cap="flat" cmpd="sng" algn="ctr">
          <a:solidFill>
            <a:schemeClr val="bg1">
              <a:lumMod val="7500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590F27-3667-7344-9277-487E3CC4038A}">
      <dsp:nvSpPr>
        <dsp:cNvPr id="0" name=""/>
        <dsp:cNvSpPr/>
      </dsp:nvSpPr>
      <dsp:spPr>
        <a:xfrm>
          <a:off x="6438592" y="998586"/>
          <a:ext cx="1301752" cy="846139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Item 2</a:t>
          </a:r>
        </a:p>
      </dsp:txBody>
      <dsp:txXfrm>
        <a:off x="6479897" y="1039891"/>
        <a:ext cx="1219142" cy="763529"/>
      </dsp:txXfrm>
    </dsp:sp>
    <dsp:sp modelId="{830461D3-1E22-5B40-86AD-9753F254D870}">
      <dsp:nvSpPr>
        <dsp:cNvPr id="0" name=""/>
        <dsp:cNvSpPr/>
      </dsp:nvSpPr>
      <dsp:spPr>
        <a:xfrm>
          <a:off x="3371950" y="425550"/>
          <a:ext cx="3984424" cy="3984424"/>
        </a:xfrm>
        <a:custGeom>
          <a:avLst/>
          <a:gdLst/>
          <a:ahLst/>
          <a:cxnLst/>
          <a:rect l="0" t="0" r="0" b="0"/>
          <a:pathLst>
            <a:path>
              <a:moveTo>
                <a:pt x="3953402" y="1642008"/>
              </a:moveTo>
              <a:arcTo wR="1992212" hR="1992212" stAng="20992534" swAng="1214932"/>
            </a:path>
          </a:pathLst>
        </a:custGeom>
        <a:noFill/>
        <a:ln w="6350" cap="flat" cmpd="sng" algn="ctr">
          <a:solidFill>
            <a:schemeClr val="bg1">
              <a:lumMod val="7500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79E7F-F92C-BB4A-AD72-BFD1B78E3A3E}">
      <dsp:nvSpPr>
        <dsp:cNvPr id="0" name=""/>
        <dsp:cNvSpPr/>
      </dsp:nvSpPr>
      <dsp:spPr>
        <a:xfrm>
          <a:off x="6438592" y="2990799"/>
          <a:ext cx="1301752" cy="846139"/>
        </a:xfrm>
        <a:prstGeom prst="roundRect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Item 3</a:t>
          </a:r>
        </a:p>
      </dsp:txBody>
      <dsp:txXfrm>
        <a:off x="6479897" y="3032104"/>
        <a:ext cx="1219142" cy="763529"/>
      </dsp:txXfrm>
    </dsp:sp>
    <dsp:sp modelId="{BE1B145D-2436-114A-BAED-6EEBD5A36957}">
      <dsp:nvSpPr>
        <dsp:cNvPr id="0" name=""/>
        <dsp:cNvSpPr/>
      </dsp:nvSpPr>
      <dsp:spPr>
        <a:xfrm>
          <a:off x="3371950" y="425550"/>
          <a:ext cx="3984424" cy="3984424"/>
        </a:xfrm>
        <a:custGeom>
          <a:avLst/>
          <a:gdLst/>
          <a:ahLst/>
          <a:cxnLst/>
          <a:rect l="0" t="0" r="0" b="0"/>
          <a:pathLst>
            <a:path>
              <a:moveTo>
                <a:pt x="3259789" y="3529144"/>
              </a:moveTo>
              <a:arcTo wR="1992212" hR="1992212" stAng="3029164" swAng="923162"/>
            </a:path>
          </a:pathLst>
        </a:custGeom>
        <a:noFill/>
        <a:ln w="6350" cap="flat" cmpd="sng" algn="ctr">
          <a:solidFill>
            <a:schemeClr val="bg1">
              <a:lumMod val="7500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99BB7A-5853-1943-A300-9D9021D12D3B}">
      <dsp:nvSpPr>
        <dsp:cNvPr id="0" name=""/>
        <dsp:cNvSpPr/>
      </dsp:nvSpPr>
      <dsp:spPr>
        <a:xfrm>
          <a:off x="4713286" y="3986905"/>
          <a:ext cx="1301752" cy="846139"/>
        </a:xfrm>
        <a:prstGeom prst="roundRect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Item 4</a:t>
          </a:r>
        </a:p>
      </dsp:txBody>
      <dsp:txXfrm>
        <a:off x="4754591" y="4028210"/>
        <a:ext cx="1219142" cy="763529"/>
      </dsp:txXfrm>
    </dsp:sp>
    <dsp:sp modelId="{974825FA-8657-7744-93AC-7F12DCC0D8DE}">
      <dsp:nvSpPr>
        <dsp:cNvPr id="0" name=""/>
        <dsp:cNvSpPr/>
      </dsp:nvSpPr>
      <dsp:spPr>
        <a:xfrm>
          <a:off x="3371950" y="425550"/>
          <a:ext cx="3984424" cy="3984424"/>
        </a:xfrm>
        <a:custGeom>
          <a:avLst/>
          <a:gdLst/>
          <a:ahLst/>
          <a:cxnLst/>
          <a:rect l="0" t="0" r="0" b="0"/>
          <a:pathLst>
            <a:path>
              <a:moveTo>
                <a:pt x="1177846" y="3810375"/>
              </a:moveTo>
              <a:arcTo wR="1992212" hR="1992212" stAng="6847674" swAng="923162"/>
            </a:path>
          </a:pathLst>
        </a:custGeom>
        <a:noFill/>
        <a:ln w="6350" cap="flat" cmpd="sng" algn="ctr">
          <a:solidFill>
            <a:schemeClr val="bg1">
              <a:lumMod val="7500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93D23B-2147-2E4B-A69A-F72B25638A5C}">
      <dsp:nvSpPr>
        <dsp:cNvPr id="0" name=""/>
        <dsp:cNvSpPr/>
      </dsp:nvSpPr>
      <dsp:spPr>
        <a:xfrm>
          <a:off x="2987979" y="2990799"/>
          <a:ext cx="1301752" cy="846139"/>
        </a:xfrm>
        <a:prstGeom prst="round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Item 5</a:t>
          </a:r>
        </a:p>
      </dsp:txBody>
      <dsp:txXfrm>
        <a:off x="3029284" y="3032104"/>
        <a:ext cx="1219142" cy="763529"/>
      </dsp:txXfrm>
    </dsp:sp>
    <dsp:sp modelId="{CA7787DA-FB02-0A41-B984-C2D1536CD71C}">
      <dsp:nvSpPr>
        <dsp:cNvPr id="0" name=""/>
        <dsp:cNvSpPr/>
      </dsp:nvSpPr>
      <dsp:spPr>
        <a:xfrm>
          <a:off x="3371950" y="425550"/>
          <a:ext cx="3984424" cy="3984424"/>
        </a:xfrm>
        <a:custGeom>
          <a:avLst/>
          <a:gdLst/>
          <a:ahLst/>
          <a:cxnLst/>
          <a:rect l="0" t="0" r="0" b="0"/>
          <a:pathLst>
            <a:path>
              <a:moveTo>
                <a:pt x="31022" y="2342416"/>
              </a:moveTo>
              <a:arcTo wR="1992212" hR="1992212" stAng="10192534" swAng="1214932"/>
            </a:path>
          </a:pathLst>
        </a:custGeom>
        <a:noFill/>
        <a:ln w="6350" cap="flat" cmpd="sng" algn="ctr">
          <a:solidFill>
            <a:schemeClr val="bg1">
              <a:lumMod val="7500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6B6EDC-D4C7-FE46-AFAC-104EB6987111}">
      <dsp:nvSpPr>
        <dsp:cNvPr id="0" name=""/>
        <dsp:cNvSpPr/>
      </dsp:nvSpPr>
      <dsp:spPr>
        <a:xfrm>
          <a:off x="2987979" y="998586"/>
          <a:ext cx="1301752" cy="846139"/>
        </a:xfrm>
        <a:prstGeom prst="round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Item 6</a:t>
          </a:r>
        </a:p>
      </dsp:txBody>
      <dsp:txXfrm>
        <a:off x="3029284" y="1039891"/>
        <a:ext cx="1219142" cy="763529"/>
      </dsp:txXfrm>
    </dsp:sp>
    <dsp:sp modelId="{2E9CA48C-9E84-D84E-8838-80E4D716F27E}">
      <dsp:nvSpPr>
        <dsp:cNvPr id="0" name=""/>
        <dsp:cNvSpPr/>
      </dsp:nvSpPr>
      <dsp:spPr>
        <a:xfrm>
          <a:off x="3371950" y="425550"/>
          <a:ext cx="3984424" cy="3984424"/>
        </a:xfrm>
        <a:custGeom>
          <a:avLst/>
          <a:gdLst/>
          <a:ahLst/>
          <a:cxnLst/>
          <a:rect l="0" t="0" r="0" b="0"/>
          <a:pathLst>
            <a:path>
              <a:moveTo>
                <a:pt x="724635" y="455280"/>
              </a:moveTo>
              <a:arcTo wR="1992212" hR="1992212" stAng="13829164" swAng="923162"/>
            </a:path>
          </a:pathLst>
        </a:custGeom>
        <a:noFill/>
        <a:ln w="6350" cap="flat" cmpd="sng" algn="ctr">
          <a:solidFill>
            <a:schemeClr val="bg1">
              <a:lumMod val="7500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1C5299-8F75-0546-B1A6-5A27938869A9}">
      <dsp:nvSpPr>
        <dsp:cNvPr id="0" name=""/>
        <dsp:cNvSpPr/>
      </dsp:nvSpPr>
      <dsp:spPr>
        <a:xfrm>
          <a:off x="3374716" y="596458"/>
          <a:ext cx="3978892" cy="3978892"/>
        </a:xfrm>
        <a:prstGeom prst="blockArc">
          <a:avLst>
            <a:gd name="adj1" fmla="val 11880000"/>
            <a:gd name="adj2" fmla="val 16200000"/>
            <a:gd name="adj3" fmla="val 4638"/>
          </a:avLst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87A35B-DB49-6942-9E60-8F0CA08F8EBF}">
      <dsp:nvSpPr>
        <dsp:cNvPr id="0" name=""/>
        <dsp:cNvSpPr/>
      </dsp:nvSpPr>
      <dsp:spPr>
        <a:xfrm>
          <a:off x="3374716" y="596458"/>
          <a:ext cx="3978892" cy="3978892"/>
        </a:xfrm>
        <a:prstGeom prst="blockArc">
          <a:avLst>
            <a:gd name="adj1" fmla="val 7560000"/>
            <a:gd name="adj2" fmla="val 11880000"/>
            <a:gd name="adj3" fmla="val 4638"/>
          </a:avLst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51676-A3DC-C94D-BE63-B1383BB438E6}">
      <dsp:nvSpPr>
        <dsp:cNvPr id="0" name=""/>
        <dsp:cNvSpPr/>
      </dsp:nvSpPr>
      <dsp:spPr>
        <a:xfrm>
          <a:off x="3374716" y="596458"/>
          <a:ext cx="3978892" cy="3978892"/>
        </a:xfrm>
        <a:prstGeom prst="blockArc">
          <a:avLst>
            <a:gd name="adj1" fmla="val 3240000"/>
            <a:gd name="adj2" fmla="val 7560000"/>
            <a:gd name="adj3" fmla="val 4638"/>
          </a:avLst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4F951B-D9B7-CA4C-95C0-DB42AC120D47}">
      <dsp:nvSpPr>
        <dsp:cNvPr id="0" name=""/>
        <dsp:cNvSpPr/>
      </dsp:nvSpPr>
      <dsp:spPr>
        <a:xfrm>
          <a:off x="3374716" y="596458"/>
          <a:ext cx="3978892" cy="3978892"/>
        </a:xfrm>
        <a:prstGeom prst="blockArc">
          <a:avLst>
            <a:gd name="adj1" fmla="val 20520000"/>
            <a:gd name="adj2" fmla="val 3240000"/>
            <a:gd name="adj3" fmla="val 4638"/>
          </a:avLst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F1CC4D-3173-E345-B787-22CEC5A22AA0}">
      <dsp:nvSpPr>
        <dsp:cNvPr id="0" name=""/>
        <dsp:cNvSpPr/>
      </dsp:nvSpPr>
      <dsp:spPr>
        <a:xfrm>
          <a:off x="3374716" y="596458"/>
          <a:ext cx="3978892" cy="3978892"/>
        </a:xfrm>
        <a:prstGeom prst="blockArc">
          <a:avLst>
            <a:gd name="adj1" fmla="val 16200000"/>
            <a:gd name="adj2" fmla="val 20520000"/>
            <a:gd name="adj3" fmla="val 4638"/>
          </a:avLst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0DF6DB-8B60-274B-BABF-05219A1E87ED}">
      <dsp:nvSpPr>
        <dsp:cNvPr id="0" name=""/>
        <dsp:cNvSpPr/>
      </dsp:nvSpPr>
      <dsp:spPr>
        <a:xfrm>
          <a:off x="4448745" y="1670486"/>
          <a:ext cx="1830834" cy="18308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Item 1</a:t>
          </a:r>
        </a:p>
      </dsp:txBody>
      <dsp:txXfrm>
        <a:off x="4716864" y="1938605"/>
        <a:ext cx="1294596" cy="1294596"/>
      </dsp:txXfrm>
    </dsp:sp>
    <dsp:sp modelId="{F3965586-9F4E-804B-9A2D-BC62FC293DEE}">
      <dsp:nvSpPr>
        <dsp:cNvPr id="0" name=""/>
        <dsp:cNvSpPr/>
      </dsp:nvSpPr>
      <dsp:spPr>
        <a:xfrm>
          <a:off x="4723370" y="1802"/>
          <a:ext cx="1281584" cy="1281584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Item 2</a:t>
          </a:r>
        </a:p>
      </dsp:txBody>
      <dsp:txXfrm>
        <a:off x="4911054" y="189486"/>
        <a:ext cx="906216" cy="906216"/>
      </dsp:txXfrm>
    </dsp:sp>
    <dsp:sp modelId="{6E69CFE6-30E7-9C42-A98A-4C719462592C}">
      <dsp:nvSpPr>
        <dsp:cNvPr id="0" name=""/>
        <dsp:cNvSpPr/>
      </dsp:nvSpPr>
      <dsp:spPr>
        <a:xfrm>
          <a:off x="6571567" y="1344596"/>
          <a:ext cx="1281584" cy="1281584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Item 3</a:t>
          </a:r>
        </a:p>
      </dsp:txBody>
      <dsp:txXfrm>
        <a:off x="6759251" y="1532280"/>
        <a:ext cx="906216" cy="906216"/>
      </dsp:txXfrm>
    </dsp:sp>
    <dsp:sp modelId="{1E5D6A8C-4A5B-C44D-BF2C-6582432C7288}">
      <dsp:nvSpPr>
        <dsp:cNvPr id="0" name=""/>
        <dsp:cNvSpPr/>
      </dsp:nvSpPr>
      <dsp:spPr>
        <a:xfrm>
          <a:off x="5865618" y="3517282"/>
          <a:ext cx="1281584" cy="1281584"/>
        </a:xfrm>
        <a:prstGeom prst="ellipse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Item 4</a:t>
          </a:r>
        </a:p>
      </dsp:txBody>
      <dsp:txXfrm>
        <a:off x="6053302" y="3704966"/>
        <a:ext cx="906216" cy="906216"/>
      </dsp:txXfrm>
    </dsp:sp>
    <dsp:sp modelId="{BBE53E1B-4E22-A74A-A6FA-CCDA5D9CE815}">
      <dsp:nvSpPr>
        <dsp:cNvPr id="0" name=""/>
        <dsp:cNvSpPr/>
      </dsp:nvSpPr>
      <dsp:spPr>
        <a:xfrm>
          <a:off x="3581121" y="3517282"/>
          <a:ext cx="1281584" cy="1281584"/>
        </a:xfrm>
        <a:prstGeom prst="ellipse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Item 5</a:t>
          </a:r>
        </a:p>
      </dsp:txBody>
      <dsp:txXfrm>
        <a:off x="3768805" y="3704966"/>
        <a:ext cx="906216" cy="906216"/>
      </dsp:txXfrm>
    </dsp:sp>
    <dsp:sp modelId="{D7CF06C0-C973-0E4D-BFEE-73416960A33C}">
      <dsp:nvSpPr>
        <dsp:cNvPr id="0" name=""/>
        <dsp:cNvSpPr/>
      </dsp:nvSpPr>
      <dsp:spPr>
        <a:xfrm>
          <a:off x="2875173" y="1344596"/>
          <a:ext cx="1281584" cy="1281584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Item 6</a:t>
          </a:r>
        </a:p>
      </dsp:txBody>
      <dsp:txXfrm>
        <a:off x="3062857" y="1532280"/>
        <a:ext cx="906216" cy="90621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21B0BF-2A4E-7340-A860-D2CB0E3B9F13}">
      <dsp:nvSpPr>
        <dsp:cNvPr id="0" name=""/>
        <dsp:cNvSpPr/>
      </dsp:nvSpPr>
      <dsp:spPr>
        <a:xfrm>
          <a:off x="1493153" y="60444"/>
          <a:ext cx="2901315" cy="2901315"/>
        </a:xfrm>
        <a:prstGeom prst="ellipse">
          <a:avLst/>
        </a:prstGeom>
        <a:solidFill>
          <a:schemeClr val="accent1"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32400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1</a:t>
          </a:r>
        </a:p>
      </dsp:txBody>
      <dsp:txXfrm>
        <a:off x="1879995" y="568174"/>
        <a:ext cx="2127631" cy="1305591"/>
      </dsp:txXfrm>
    </dsp:sp>
    <dsp:sp modelId="{DD9008A9-0A54-834F-857E-C2E4AE38730B}">
      <dsp:nvSpPr>
        <dsp:cNvPr id="0" name=""/>
        <dsp:cNvSpPr/>
      </dsp:nvSpPr>
      <dsp:spPr>
        <a:xfrm>
          <a:off x="2540044" y="1873765"/>
          <a:ext cx="2901315" cy="2901315"/>
        </a:xfrm>
        <a:prstGeom prst="ellipse">
          <a:avLst/>
        </a:prstGeom>
        <a:solidFill>
          <a:schemeClr val="accent2"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2</a:t>
          </a:r>
        </a:p>
      </dsp:txBody>
      <dsp:txXfrm>
        <a:off x="3427363" y="2623272"/>
        <a:ext cx="1740789" cy="1595723"/>
      </dsp:txXfrm>
    </dsp:sp>
    <dsp:sp modelId="{9EE3FC59-947F-C84C-A253-56D85D3A0734}">
      <dsp:nvSpPr>
        <dsp:cNvPr id="0" name=""/>
        <dsp:cNvSpPr/>
      </dsp:nvSpPr>
      <dsp:spPr>
        <a:xfrm>
          <a:off x="446262" y="1873765"/>
          <a:ext cx="2901315" cy="2901315"/>
        </a:xfrm>
        <a:prstGeom prst="ellipse">
          <a:avLst/>
        </a:prstGeom>
        <a:solidFill>
          <a:schemeClr val="accent3"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3</a:t>
          </a:r>
        </a:p>
      </dsp:txBody>
      <dsp:txXfrm>
        <a:off x="719469" y="2623272"/>
        <a:ext cx="1740789" cy="159572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66D63B-998A-7241-B0D4-3C053110F7F2}">
      <dsp:nvSpPr>
        <dsp:cNvPr id="0" name=""/>
        <dsp:cNvSpPr/>
      </dsp:nvSpPr>
      <dsp:spPr>
        <a:xfrm>
          <a:off x="1128" y="1317477"/>
          <a:ext cx="2200570" cy="2200570"/>
        </a:xfrm>
        <a:prstGeom prst="ellipse">
          <a:avLst/>
        </a:prstGeom>
        <a:solidFill>
          <a:schemeClr val="accent1"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1105" tIns="0" rIns="121105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Set up an account</a:t>
          </a:r>
        </a:p>
      </dsp:txBody>
      <dsp:txXfrm>
        <a:off x="323394" y="1639743"/>
        <a:ext cx="1556038" cy="1556038"/>
      </dsp:txXfrm>
    </dsp:sp>
    <dsp:sp modelId="{BB7BCC70-8422-084D-852D-8A2E60F868FD}">
      <dsp:nvSpPr>
        <dsp:cNvPr id="0" name=""/>
        <dsp:cNvSpPr/>
      </dsp:nvSpPr>
      <dsp:spPr>
        <a:xfrm>
          <a:off x="1761584" y="1317477"/>
          <a:ext cx="2200570" cy="2200570"/>
        </a:xfrm>
        <a:prstGeom prst="ellipse">
          <a:avLst/>
        </a:prstGeom>
        <a:solidFill>
          <a:schemeClr val="accent2"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1105" tIns="0" rIns="121105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Complete online registration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(stage 1)</a:t>
          </a:r>
        </a:p>
      </dsp:txBody>
      <dsp:txXfrm>
        <a:off x="2083850" y="1639743"/>
        <a:ext cx="1556038" cy="1556038"/>
      </dsp:txXfrm>
    </dsp:sp>
    <dsp:sp modelId="{EF8C0A94-3FF2-1F45-8B5B-2D42C90DF17D}">
      <dsp:nvSpPr>
        <dsp:cNvPr id="0" name=""/>
        <dsp:cNvSpPr/>
      </dsp:nvSpPr>
      <dsp:spPr>
        <a:xfrm>
          <a:off x="3522040" y="1317477"/>
          <a:ext cx="2200570" cy="2200570"/>
        </a:xfrm>
        <a:prstGeom prst="ellipse">
          <a:avLst/>
        </a:prstGeom>
        <a:solidFill>
          <a:schemeClr val="accent3"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1105" tIns="17780" rIns="121105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3</a:t>
          </a:r>
        </a:p>
      </dsp:txBody>
      <dsp:txXfrm>
        <a:off x="3844306" y="1639743"/>
        <a:ext cx="1556038" cy="1556038"/>
      </dsp:txXfrm>
    </dsp:sp>
    <dsp:sp modelId="{8FF8DBE5-36FC-BF42-9578-FC7085989EBB}">
      <dsp:nvSpPr>
        <dsp:cNvPr id="0" name=""/>
        <dsp:cNvSpPr/>
      </dsp:nvSpPr>
      <dsp:spPr>
        <a:xfrm>
          <a:off x="5282496" y="1317477"/>
          <a:ext cx="2200570" cy="2200570"/>
        </a:xfrm>
        <a:prstGeom prst="ellipse">
          <a:avLst/>
        </a:prstGeom>
        <a:solidFill>
          <a:schemeClr val="accent4"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1105" tIns="17780" rIns="121105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4</a:t>
          </a:r>
        </a:p>
      </dsp:txBody>
      <dsp:txXfrm>
        <a:off x="5604762" y="1639743"/>
        <a:ext cx="1556038" cy="1556038"/>
      </dsp:txXfrm>
    </dsp:sp>
    <dsp:sp modelId="{78DAF68D-FA56-334D-ABBD-2E0FE2A7BD26}">
      <dsp:nvSpPr>
        <dsp:cNvPr id="0" name=""/>
        <dsp:cNvSpPr/>
      </dsp:nvSpPr>
      <dsp:spPr>
        <a:xfrm>
          <a:off x="7042952" y="1317477"/>
          <a:ext cx="2200570" cy="2200570"/>
        </a:xfrm>
        <a:prstGeom prst="ellipse">
          <a:avLst/>
        </a:prstGeom>
        <a:solidFill>
          <a:schemeClr val="accent5"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1105" tIns="17780" rIns="121105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5</a:t>
          </a:r>
        </a:p>
      </dsp:txBody>
      <dsp:txXfrm>
        <a:off x="7365218" y="1639743"/>
        <a:ext cx="1556038" cy="155603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2559F0-D4DB-7543-9FE0-FF19B5CA05C6}">
      <dsp:nvSpPr>
        <dsp:cNvPr id="0" name=""/>
        <dsp:cNvSpPr/>
      </dsp:nvSpPr>
      <dsp:spPr>
        <a:xfrm>
          <a:off x="2204562" y="0"/>
          <a:ext cx="4835525" cy="4835525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0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1</a:t>
          </a:r>
        </a:p>
      </dsp:txBody>
      <dsp:txXfrm>
        <a:off x="3946319" y="241776"/>
        <a:ext cx="1352012" cy="725328"/>
      </dsp:txXfrm>
    </dsp:sp>
    <dsp:sp modelId="{78B2A841-6AF7-BA40-8E7B-BBEE969E10EC}">
      <dsp:nvSpPr>
        <dsp:cNvPr id="0" name=""/>
        <dsp:cNvSpPr/>
      </dsp:nvSpPr>
      <dsp:spPr>
        <a:xfrm>
          <a:off x="2688115" y="967105"/>
          <a:ext cx="3868420" cy="3868420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0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2</a:t>
          </a:r>
        </a:p>
      </dsp:txBody>
      <dsp:txXfrm>
        <a:off x="3946319" y="1199210"/>
        <a:ext cx="1352012" cy="696315"/>
      </dsp:txXfrm>
    </dsp:sp>
    <dsp:sp modelId="{C3480FE2-AE99-9545-B050-3072224B2A72}">
      <dsp:nvSpPr>
        <dsp:cNvPr id="0" name=""/>
        <dsp:cNvSpPr/>
      </dsp:nvSpPr>
      <dsp:spPr>
        <a:xfrm>
          <a:off x="3171667" y="1934210"/>
          <a:ext cx="2901315" cy="2901315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3</a:t>
          </a:r>
        </a:p>
      </dsp:txBody>
      <dsp:txXfrm>
        <a:off x="3946319" y="2151808"/>
        <a:ext cx="1352012" cy="652795"/>
      </dsp:txXfrm>
    </dsp:sp>
    <dsp:sp modelId="{8D9FD1FC-C908-9C41-B9E0-06EBBF1BBE57}">
      <dsp:nvSpPr>
        <dsp:cNvPr id="0" name=""/>
        <dsp:cNvSpPr/>
      </dsp:nvSpPr>
      <dsp:spPr>
        <a:xfrm>
          <a:off x="3655220" y="2901315"/>
          <a:ext cx="1934210" cy="19342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4</a:t>
          </a:r>
        </a:p>
      </dsp:txBody>
      <dsp:txXfrm>
        <a:off x="3938478" y="3384867"/>
        <a:ext cx="1367693" cy="96710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C703E7-C853-6541-84C5-B91E3B036261}">
      <dsp:nvSpPr>
        <dsp:cNvPr id="0" name=""/>
        <dsp:cNvSpPr/>
      </dsp:nvSpPr>
      <dsp:spPr>
        <a:xfrm>
          <a:off x="2204562" y="0"/>
          <a:ext cx="4835525" cy="4835525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CBBDDC-6478-044A-8BC8-C6F9149B595F}">
      <dsp:nvSpPr>
        <dsp:cNvPr id="0" name=""/>
        <dsp:cNvSpPr/>
      </dsp:nvSpPr>
      <dsp:spPr>
        <a:xfrm>
          <a:off x="2518872" y="314309"/>
          <a:ext cx="1934210" cy="1934210"/>
        </a:xfrm>
        <a:prstGeom prst="roundRect">
          <a:avLst/>
        </a:prstGeom>
        <a:solidFill>
          <a:schemeClr val="accent1">
            <a:hueOff val="0"/>
            <a:satOff val="0"/>
            <a:lum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1</a:t>
          </a:r>
        </a:p>
      </dsp:txBody>
      <dsp:txXfrm>
        <a:off x="2613292" y="408729"/>
        <a:ext cx="1745370" cy="1745370"/>
      </dsp:txXfrm>
    </dsp:sp>
    <dsp:sp modelId="{1E7BC908-5989-9447-8589-7000F52BE25A}">
      <dsp:nvSpPr>
        <dsp:cNvPr id="0" name=""/>
        <dsp:cNvSpPr/>
      </dsp:nvSpPr>
      <dsp:spPr>
        <a:xfrm>
          <a:off x="4791568" y="314309"/>
          <a:ext cx="1934210" cy="1934210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2</a:t>
          </a:r>
        </a:p>
      </dsp:txBody>
      <dsp:txXfrm>
        <a:off x="4885988" y="408729"/>
        <a:ext cx="1745370" cy="1745370"/>
      </dsp:txXfrm>
    </dsp:sp>
    <dsp:sp modelId="{EF7C0E2D-0478-4943-A795-036E7E2BD61C}">
      <dsp:nvSpPr>
        <dsp:cNvPr id="0" name=""/>
        <dsp:cNvSpPr/>
      </dsp:nvSpPr>
      <dsp:spPr>
        <a:xfrm>
          <a:off x="2518872" y="2587005"/>
          <a:ext cx="1934210" cy="1934210"/>
        </a:xfrm>
        <a:prstGeom prst="roundRect">
          <a:avLst/>
        </a:prstGeom>
        <a:solidFill>
          <a:schemeClr val="accent3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3</a:t>
          </a:r>
        </a:p>
      </dsp:txBody>
      <dsp:txXfrm>
        <a:off x="2613292" y="2681425"/>
        <a:ext cx="1745370" cy="1745370"/>
      </dsp:txXfrm>
    </dsp:sp>
    <dsp:sp modelId="{A2AA3ADB-1903-FF44-B2CC-589FF9F50823}">
      <dsp:nvSpPr>
        <dsp:cNvPr id="0" name=""/>
        <dsp:cNvSpPr/>
      </dsp:nvSpPr>
      <dsp:spPr>
        <a:xfrm>
          <a:off x="4791568" y="2587005"/>
          <a:ext cx="1934210" cy="1934210"/>
        </a:xfrm>
        <a:prstGeom prst="roundRect">
          <a:avLst/>
        </a:prstGeom>
        <a:solidFill>
          <a:schemeClr val="accent5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Item 4</a:t>
          </a:r>
        </a:p>
      </dsp:txBody>
      <dsp:txXfrm>
        <a:off x="4885988" y="2681425"/>
        <a:ext cx="1745370" cy="17453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98966F2-21A1-4B2B-ADA6-AD0BB447B7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1468BB-CDF2-4507-B4EF-7B369D307A4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AAC3A-BD1F-4A00-9099-74B95789FE00}" type="datetimeFigureOut">
              <a:rPr lang="en-GB" smtClean="0">
                <a:latin typeface="Arial" panose="020B0604020202020204" pitchFamily="34" charset="0"/>
              </a:rPr>
              <a:pPr/>
              <a:t>26/06/2024</a:t>
            </a:fld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4BCF7D-6037-48D3-84E5-56B8B055214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19E732-656C-4BB5-ACCB-1568C5C66D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F51D9-0FEB-436E-9280-D6033F603547}" type="slidenum">
              <a:rPr lang="en-GB" smtClean="0">
                <a:latin typeface="Arial" panose="020B0604020202020204" pitchFamily="34" charset="0"/>
              </a:rPr>
              <a:pPr/>
              <a:t>‹#›</a:t>
            </a:fld>
            <a:endParaRPr lang="en-GB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58406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8E359C8A-39F6-4045-9163-4042C4C26B15}" type="datetimeFigureOut">
              <a:rPr lang="en-GB" smtClean="0"/>
              <a:pPr/>
              <a:t>26/06/2024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30370952-48CC-46D7-9FCD-59FAD40CC02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0231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370952-48CC-46D7-9FCD-59FAD40CC025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3627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370952-48CC-46D7-9FCD-59FAD40CC025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453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370952-48CC-46D7-9FCD-59FAD40CC025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0760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370952-48CC-46D7-9FCD-59FAD40CC025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657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370952-48CC-46D7-9FCD-59FAD40CC025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3636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370952-48CC-46D7-9FCD-59FAD40CC025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622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370952-48CC-46D7-9FCD-59FAD40CC025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1578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rgbClr val="9A46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iversity of Hertfordshire logo">
            <a:extLst>
              <a:ext uri="{FF2B5EF4-FFF2-40B4-BE49-F238E27FC236}">
                <a16:creationId xmlns:a16="http://schemas.microsoft.com/office/drawing/2014/main" id="{16E4BB13-0D32-AA4A-BF91-2B76A7C182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9042" y="3007237"/>
            <a:ext cx="4753917" cy="84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031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esentation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7EFDF-C1D9-C223-10FB-BBA4AACB11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8" y="1341438"/>
            <a:ext cx="10728325" cy="1585912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50DE21-9FDD-81B0-FEB8-222484B8A1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9" y="2927350"/>
            <a:ext cx="5364162" cy="576293"/>
          </a:xfrm>
        </p:spPr>
        <p:txBody>
          <a:bodyPr lIns="36000" tIns="144000">
            <a:no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Presentation subtitle </a:t>
            </a: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29F963B1-6B34-6EA5-AF6E-FFF49E9FF1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838" y="5839329"/>
            <a:ext cx="2242800" cy="39795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40AA43-13E0-DA4D-029E-59644836D8E4}"/>
              </a:ext>
            </a:extLst>
          </p:cNvPr>
          <p:cNvSpPr txBox="1"/>
          <p:nvPr userDrawn="1"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bg1"/>
                </a:solidFill>
              </a:rPr>
              <a:pPr algn="r"/>
              <a:t>‹#›</a:t>
            </a:fld>
            <a:endParaRPr lang="en-GB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971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7EFDF-C1D9-C223-10FB-BBA4AACB11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8" y="1341438"/>
            <a:ext cx="10728325" cy="1585912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000" b="1"/>
            </a:lvl1pPr>
          </a:lstStyle>
          <a:p>
            <a:r>
              <a:rPr lang="en-GB" dirty="0"/>
              <a:t>Section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50DE21-9FDD-81B0-FEB8-222484B8A1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9" y="2944556"/>
            <a:ext cx="5364162" cy="576293"/>
          </a:xfrm>
        </p:spPr>
        <p:txBody>
          <a:bodyPr lIns="36000" tIns="144000">
            <a:no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Section subtitle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5611FB-CAE1-F1BC-F611-FA89BB78DC2D}"/>
              </a:ext>
            </a:extLst>
          </p:cNvPr>
          <p:cNvSpPr txBox="1"/>
          <p:nvPr userDrawn="1"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accent1"/>
                </a:solidFill>
              </a:rPr>
              <a:pPr algn="r"/>
              <a:t>‹#›</a:t>
            </a:fld>
            <a:endParaRPr lang="en-GB" sz="1500" dirty="0">
              <a:solidFill>
                <a:schemeClr val="accent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25CEFF-6637-AEB7-AC40-0B45FBEC531E}"/>
              </a:ext>
            </a:extLst>
          </p:cNvPr>
          <p:cNvSpPr/>
          <p:nvPr userDrawn="1"/>
        </p:nvSpPr>
        <p:spPr>
          <a:xfrm>
            <a:off x="0" y="0"/>
            <a:ext cx="12192000" cy="140400"/>
          </a:xfrm>
          <a:prstGeom prst="rect">
            <a:avLst/>
          </a:prstGeom>
          <a:solidFill>
            <a:srgbClr val="9A4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48FFC4-0858-48E2-8B74-EC40228480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08" y="5776946"/>
            <a:ext cx="2438400" cy="52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71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100%"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0F202A-BD67-64B9-9D95-789AE7171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8" y="1341438"/>
            <a:ext cx="10728324" cy="4835525"/>
          </a:xfrm>
        </p:spPr>
        <p:txBody>
          <a:bodyPr>
            <a:noAutofit/>
          </a:bodyPr>
          <a:lstStyle/>
          <a:p>
            <a:pPr lvl="0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8CDCF1-F9DE-0A4E-FB5C-D4AAEECDFF03}"/>
              </a:ext>
            </a:extLst>
          </p:cNvPr>
          <p:cNvSpPr txBox="1"/>
          <p:nvPr userDrawn="1"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accent1"/>
                </a:solidFill>
              </a:rPr>
              <a:pPr algn="r"/>
              <a:t>‹#›</a:t>
            </a:fld>
            <a:endParaRPr lang="en-GB" sz="1500" dirty="0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D4FCCA-585D-5BB7-D0DD-E31F43EC6D18}"/>
              </a:ext>
            </a:extLst>
          </p:cNvPr>
          <p:cNvSpPr/>
          <p:nvPr userDrawn="1"/>
        </p:nvSpPr>
        <p:spPr>
          <a:xfrm>
            <a:off x="0" y="0"/>
            <a:ext cx="12192000" cy="140400"/>
          </a:xfrm>
          <a:prstGeom prst="rect">
            <a:avLst/>
          </a:prstGeom>
          <a:solidFill>
            <a:srgbClr val="9A4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5" name="Title Placeholder 6">
            <a:extLst>
              <a:ext uri="{FF2B5EF4-FFF2-40B4-BE49-F238E27FC236}">
                <a16:creationId xmlns:a16="http://schemas.microsoft.com/office/drawing/2014/main" id="{DB783B28-99B4-F609-2B19-DB9EFB3DF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622238"/>
            <a:ext cx="9869901" cy="41549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630746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33/33/33"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AFA50-852A-F29D-3F0F-409AFD88BA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838" y="1341438"/>
            <a:ext cx="3473438" cy="4895850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74EB01-1BE4-AFF3-03D4-8A980ED536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83069" y="1341438"/>
            <a:ext cx="3377094" cy="4895850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519BE9-342D-F181-ECB2-C1A7AEC2B0AD}"/>
              </a:ext>
            </a:extLst>
          </p:cNvPr>
          <p:cNvSpPr txBox="1"/>
          <p:nvPr userDrawn="1"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accent1"/>
                </a:solidFill>
              </a:rPr>
              <a:pPr algn="r"/>
              <a:t>‹#›</a:t>
            </a:fld>
            <a:endParaRPr lang="en-GB" sz="1500" dirty="0">
              <a:solidFill>
                <a:schemeClr val="accent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1CC9449-69BE-AEF1-9E33-060495A481CE}"/>
              </a:ext>
            </a:extLst>
          </p:cNvPr>
          <p:cNvSpPr/>
          <p:nvPr userDrawn="1"/>
        </p:nvSpPr>
        <p:spPr>
          <a:xfrm>
            <a:off x="0" y="0"/>
            <a:ext cx="12192000" cy="140400"/>
          </a:xfrm>
          <a:prstGeom prst="rect">
            <a:avLst/>
          </a:prstGeom>
          <a:solidFill>
            <a:srgbClr val="9A4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B6050034-E38D-64E9-6C5A-94A029955BA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455625" y="1341438"/>
            <a:ext cx="3377094" cy="4895850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Title Placeholder 6">
            <a:extLst>
              <a:ext uri="{FF2B5EF4-FFF2-40B4-BE49-F238E27FC236}">
                <a16:creationId xmlns:a16="http://schemas.microsoft.com/office/drawing/2014/main" id="{D6580911-BFEE-F5A7-0FD5-8F9AF7E1DA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622238"/>
            <a:ext cx="9869901" cy="41549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49167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E87600-C159-2910-7D7E-7447F9AF7E92}"/>
              </a:ext>
            </a:extLst>
          </p:cNvPr>
          <p:cNvSpPr txBox="1"/>
          <p:nvPr userDrawn="1"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accent1"/>
                </a:solidFill>
              </a:rPr>
              <a:pPr algn="r"/>
              <a:t>‹#›</a:t>
            </a:fld>
            <a:endParaRPr lang="en-GB" sz="1500" dirty="0">
              <a:solidFill>
                <a:schemeClr val="accent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0D63A4-9900-0C26-B11C-2882EC0E47CC}"/>
              </a:ext>
            </a:extLst>
          </p:cNvPr>
          <p:cNvSpPr/>
          <p:nvPr userDrawn="1"/>
        </p:nvSpPr>
        <p:spPr>
          <a:xfrm>
            <a:off x="0" y="0"/>
            <a:ext cx="12192000" cy="140400"/>
          </a:xfrm>
          <a:prstGeom prst="rect">
            <a:avLst/>
          </a:prstGeom>
          <a:solidFill>
            <a:srgbClr val="9A4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8" name="Title Placeholder 6">
            <a:extLst>
              <a:ext uri="{FF2B5EF4-FFF2-40B4-BE49-F238E27FC236}">
                <a16:creationId xmlns:a16="http://schemas.microsoft.com/office/drawing/2014/main" id="{38CDF813-AE46-AE39-9279-C1F133F3B9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622238"/>
            <a:ext cx="9869901" cy="41549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81988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7EFDF-C1D9-C223-10FB-BBA4AACB11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8" y="2142520"/>
            <a:ext cx="10728325" cy="78483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Thanks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50DE21-9FDD-81B0-FEB8-222484B8A1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9" y="2927350"/>
            <a:ext cx="5364162" cy="576293"/>
          </a:xfrm>
        </p:spPr>
        <p:txBody>
          <a:bodyPr lIns="36000" tIns="144000">
            <a:no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Supporting text </a:t>
            </a:r>
            <a:r>
              <a:rPr lang="en-GB" dirty="0" err="1"/>
              <a:t>eg.</a:t>
            </a:r>
            <a:r>
              <a:rPr lang="en-GB" dirty="0"/>
              <a:t> what’s next</a:t>
            </a: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29F963B1-6B34-6EA5-AF6E-FFF49E9FF1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838" y="5839329"/>
            <a:ext cx="2242800" cy="39795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40AA43-13E0-DA4D-029E-59644836D8E4}"/>
              </a:ext>
            </a:extLst>
          </p:cNvPr>
          <p:cNvSpPr txBox="1"/>
          <p:nvPr userDrawn="1"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bg1"/>
                </a:solidFill>
              </a:rPr>
              <a:pPr algn="r"/>
              <a:t>‹#›</a:t>
            </a:fld>
            <a:endParaRPr lang="en-GB" sz="15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8518E5-0539-D93E-1E5A-971C4E36DE99}"/>
              </a:ext>
            </a:extLst>
          </p:cNvPr>
          <p:cNvSpPr txBox="1"/>
          <p:nvPr userDrawn="1"/>
        </p:nvSpPr>
        <p:spPr>
          <a:xfrm>
            <a:off x="9224442" y="6048401"/>
            <a:ext cx="2235720" cy="23083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1500" dirty="0">
                <a:solidFill>
                  <a:schemeClr val="bg1"/>
                </a:solidFill>
              </a:rPr>
              <a:t>herts.ac.uk</a:t>
            </a:r>
          </a:p>
        </p:txBody>
      </p:sp>
    </p:spTree>
    <p:extLst>
      <p:ext uri="{BB962C8B-B14F-4D97-AF65-F5344CB8AC3E}">
        <p14:creationId xmlns:p14="http://schemas.microsoft.com/office/powerpoint/2010/main" val="285592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02F3FB-3941-B1B0-81AF-09F9A0409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8" y="1341438"/>
            <a:ext cx="10728324" cy="489584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A22F8008-8A6A-5B08-639A-CDB7264BD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622238"/>
            <a:ext cx="9869901" cy="41549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GB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54164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25" r:id="rId3"/>
    <p:sldLayoutId id="2147483726" r:id="rId4"/>
    <p:sldLayoutId id="2147483747" r:id="rId5"/>
    <p:sldLayoutId id="2147483730" r:id="rId6"/>
    <p:sldLayoutId id="214748374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00050" indent="-2349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00100" indent="-2349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12838" indent="-214313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Wingdings" pitchFamily="2" charset="2"/>
        <a:buChar char="§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74788" indent="-2159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Wingdings" pitchFamily="2" charset="2"/>
        <a:buChar char="§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61" userDrawn="1">
          <p15:clr>
            <a:srgbClr val="F26B43"/>
          </p15:clr>
        </p15:guide>
        <p15:guide id="4" pos="7219" userDrawn="1">
          <p15:clr>
            <a:srgbClr val="F26B43"/>
          </p15:clr>
        </p15:guide>
        <p15:guide id="5" orient="horz" pos="391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  <p15:guide id="7" orient="horz" pos="84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0.svg"/><Relationship Id="rId117" Type="http://schemas.openxmlformats.org/officeDocument/2006/relationships/image" Target="../media/image121.png"/><Relationship Id="rId21" Type="http://schemas.openxmlformats.org/officeDocument/2006/relationships/image" Target="../media/image25.png"/><Relationship Id="rId42" Type="http://schemas.openxmlformats.org/officeDocument/2006/relationships/image" Target="../media/image46.svg"/><Relationship Id="rId47" Type="http://schemas.openxmlformats.org/officeDocument/2006/relationships/image" Target="../media/image51.png"/><Relationship Id="rId63" Type="http://schemas.openxmlformats.org/officeDocument/2006/relationships/image" Target="../media/image67.png"/><Relationship Id="rId68" Type="http://schemas.openxmlformats.org/officeDocument/2006/relationships/image" Target="../media/image72.svg"/><Relationship Id="rId84" Type="http://schemas.openxmlformats.org/officeDocument/2006/relationships/image" Target="../media/image88.svg"/><Relationship Id="rId89" Type="http://schemas.openxmlformats.org/officeDocument/2006/relationships/image" Target="../media/image93.png"/><Relationship Id="rId112" Type="http://schemas.openxmlformats.org/officeDocument/2006/relationships/image" Target="../media/image116.svg"/><Relationship Id="rId16" Type="http://schemas.openxmlformats.org/officeDocument/2006/relationships/image" Target="../media/image20.svg"/><Relationship Id="rId107" Type="http://schemas.openxmlformats.org/officeDocument/2006/relationships/image" Target="../media/image111.png"/><Relationship Id="rId11" Type="http://schemas.openxmlformats.org/officeDocument/2006/relationships/image" Target="../media/image15.png"/><Relationship Id="rId32" Type="http://schemas.openxmlformats.org/officeDocument/2006/relationships/image" Target="../media/image36.svg"/><Relationship Id="rId37" Type="http://schemas.openxmlformats.org/officeDocument/2006/relationships/image" Target="../media/image41.png"/><Relationship Id="rId53" Type="http://schemas.openxmlformats.org/officeDocument/2006/relationships/image" Target="../media/image57.png"/><Relationship Id="rId58" Type="http://schemas.openxmlformats.org/officeDocument/2006/relationships/image" Target="../media/image62.svg"/><Relationship Id="rId74" Type="http://schemas.openxmlformats.org/officeDocument/2006/relationships/image" Target="../media/image78.svg"/><Relationship Id="rId79" Type="http://schemas.openxmlformats.org/officeDocument/2006/relationships/image" Target="../media/image83.png"/><Relationship Id="rId102" Type="http://schemas.openxmlformats.org/officeDocument/2006/relationships/image" Target="../media/image106.svg"/><Relationship Id="rId5" Type="http://schemas.openxmlformats.org/officeDocument/2006/relationships/image" Target="../media/image9.png"/><Relationship Id="rId90" Type="http://schemas.openxmlformats.org/officeDocument/2006/relationships/image" Target="../media/image94.svg"/><Relationship Id="rId95" Type="http://schemas.openxmlformats.org/officeDocument/2006/relationships/image" Target="../media/image99.png"/><Relationship Id="rId22" Type="http://schemas.openxmlformats.org/officeDocument/2006/relationships/image" Target="../media/image26.svg"/><Relationship Id="rId27" Type="http://schemas.openxmlformats.org/officeDocument/2006/relationships/image" Target="../media/image31.png"/><Relationship Id="rId43" Type="http://schemas.openxmlformats.org/officeDocument/2006/relationships/image" Target="../media/image47.png"/><Relationship Id="rId48" Type="http://schemas.openxmlformats.org/officeDocument/2006/relationships/image" Target="../media/image52.svg"/><Relationship Id="rId64" Type="http://schemas.openxmlformats.org/officeDocument/2006/relationships/image" Target="../media/image68.svg"/><Relationship Id="rId69" Type="http://schemas.openxmlformats.org/officeDocument/2006/relationships/image" Target="../media/image73.png"/><Relationship Id="rId113" Type="http://schemas.openxmlformats.org/officeDocument/2006/relationships/image" Target="../media/image117.png"/><Relationship Id="rId118" Type="http://schemas.openxmlformats.org/officeDocument/2006/relationships/image" Target="../media/image122.svg"/><Relationship Id="rId80" Type="http://schemas.openxmlformats.org/officeDocument/2006/relationships/image" Target="../media/image84.svg"/><Relationship Id="rId85" Type="http://schemas.openxmlformats.org/officeDocument/2006/relationships/image" Target="../media/image89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33" Type="http://schemas.openxmlformats.org/officeDocument/2006/relationships/image" Target="../media/image37.png"/><Relationship Id="rId38" Type="http://schemas.openxmlformats.org/officeDocument/2006/relationships/image" Target="../media/image42.svg"/><Relationship Id="rId59" Type="http://schemas.openxmlformats.org/officeDocument/2006/relationships/image" Target="../media/image63.png"/><Relationship Id="rId103" Type="http://schemas.openxmlformats.org/officeDocument/2006/relationships/image" Target="../media/image107.png"/><Relationship Id="rId108" Type="http://schemas.openxmlformats.org/officeDocument/2006/relationships/image" Target="../media/image112.svg"/><Relationship Id="rId54" Type="http://schemas.openxmlformats.org/officeDocument/2006/relationships/image" Target="../media/image58.svg"/><Relationship Id="rId70" Type="http://schemas.openxmlformats.org/officeDocument/2006/relationships/image" Target="../media/image74.svg"/><Relationship Id="rId75" Type="http://schemas.openxmlformats.org/officeDocument/2006/relationships/image" Target="../media/image79.png"/><Relationship Id="rId91" Type="http://schemas.openxmlformats.org/officeDocument/2006/relationships/image" Target="../media/image95.png"/><Relationship Id="rId96" Type="http://schemas.openxmlformats.org/officeDocument/2006/relationships/image" Target="../media/image100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svg"/><Relationship Id="rId23" Type="http://schemas.openxmlformats.org/officeDocument/2006/relationships/image" Target="../media/image27.png"/><Relationship Id="rId28" Type="http://schemas.openxmlformats.org/officeDocument/2006/relationships/image" Target="../media/image32.svg"/><Relationship Id="rId49" Type="http://schemas.openxmlformats.org/officeDocument/2006/relationships/image" Target="../media/image53.png"/><Relationship Id="rId114" Type="http://schemas.openxmlformats.org/officeDocument/2006/relationships/image" Target="../media/image118.svg"/><Relationship Id="rId119" Type="http://schemas.openxmlformats.org/officeDocument/2006/relationships/image" Target="../media/image123.png"/><Relationship Id="rId44" Type="http://schemas.openxmlformats.org/officeDocument/2006/relationships/image" Target="../media/image48.svg"/><Relationship Id="rId60" Type="http://schemas.openxmlformats.org/officeDocument/2006/relationships/image" Target="../media/image64.svg"/><Relationship Id="rId65" Type="http://schemas.openxmlformats.org/officeDocument/2006/relationships/image" Target="../media/image69.png"/><Relationship Id="rId81" Type="http://schemas.openxmlformats.org/officeDocument/2006/relationships/image" Target="../media/image85.png"/><Relationship Id="rId86" Type="http://schemas.openxmlformats.org/officeDocument/2006/relationships/image" Target="../media/image90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9" Type="http://schemas.openxmlformats.org/officeDocument/2006/relationships/image" Target="../media/image43.png"/><Relationship Id="rId109" Type="http://schemas.openxmlformats.org/officeDocument/2006/relationships/image" Target="../media/image113.png"/><Relationship Id="rId34" Type="http://schemas.openxmlformats.org/officeDocument/2006/relationships/image" Target="../media/image38.svg"/><Relationship Id="rId50" Type="http://schemas.openxmlformats.org/officeDocument/2006/relationships/image" Target="../media/image54.svg"/><Relationship Id="rId55" Type="http://schemas.openxmlformats.org/officeDocument/2006/relationships/image" Target="../media/image59.png"/><Relationship Id="rId76" Type="http://schemas.openxmlformats.org/officeDocument/2006/relationships/image" Target="../media/image80.svg"/><Relationship Id="rId97" Type="http://schemas.openxmlformats.org/officeDocument/2006/relationships/image" Target="../media/image101.png"/><Relationship Id="rId104" Type="http://schemas.openxmlformats.org/officeDocument/2006/relationships/image" Target="../media/image108.svg"/><Relationship Id="rId120" Type="http://schemas.openxmlformats.org/officeDocument/2006/relationships/image" Target="../media/image124.svg"/><Relationship Id="rId7" Type="http://schemas.openxmlformats.org/officeDocument/2006/relationships/image" Target="../media/image11.png"/><Relationship Id="rId71" Type="http://schemas.openxmlformats.org/officeDocument/2006/relationships/image" Target="../media/image75.png"/><Relationship Id="rId92" Type="http://schemas.openxmlformats.org/officeDocument/2006/relationships/image" Target="../media/image96.svg"/><Relationship Id="rId2" Type="http://schemas.openxmlformats.org/officeDocument/2006/relationships/notesSlide" Target="../notesSlides/notesSlide1.xml"/><Relationship Id="rId29" Type="http://schemas.openxmlformats.org/officeDocument/2006/relationships/image" Target="../media/image33.png"/><Relationship Id="rId24" Type="http://schemas.openxmlformats.org/officeDocument/2006/relationships/image" Target="../media/image28.svg"/><Relationship Id="rId40" Type="http://schemas.openxmlformats.org/officeDocument/2006/relationships/image" Target="../media/image44.svg"/><Relationship Id="rId45" Type="http://schemas.openxmlformats.org/officeDocument/2006/relationships/image" Target="../media/image49.png"/><Relationship Id="rId66" Type="http://schemas.openxmlformats.org/officeDocument/2006/relationships/image" Target="../media/image70.svg"/><Relationship Id="rId87" Type="http://schemas.openxmlformats.org/officeDocument/2006/relationships/image" Target="../media/image91.png"/><Relationship Id="rId110" Type="http://schemas.openxmlformats.org/officeDocument/2006/relationships/image" Target="../media/image114.svg"/><Relationship Id="rId115" Type="http://schemas.openxmlformats.org/officeDocument/2006/relationships/image" Target="../media/image119.png"/><Relationship Id="rId61" Type="http://schemas.openxmlformats.org/officeDocument/2006/relationships/image" Target="../media/image65.png"/><Relationship Id="rId82" Type="http://schemas.openxmlformats.org/officeDocument/2006/relationships/image" Target="../media/image86.svg"/><Relationship Id="rId19" Type="http://schemas.openxmlformats.org/officeDocument/2006/relationships/image" Target="../media/image23.png"/><Relationship Id="rId14" Type="http://schemas.openxmlformats.org/officeDocument/2006/relationships/image" Target="../media/image18.svg"/><Relationship Id="rId30" Type="http://schemas.openxmlformats.org/officeDocument/2006/relationships/image" Target="../media/image34.svg"/><Relationship Id="rId35" Type="http://schemas.openxmlformats.org/officeDocument/2006/relationships/image" Target="../media/image39.png"/><Relationship Id="rId56" Type="http://schemas.openxmlformats.org/officeDocument/2006/relationships/image" Target="../media/image60.svg"/><Relationship Id="rId77" Type="http://schemas.openxmlformats.org/officeDocument/2006/relationships/image" Target="../media/image81.png"/><Relationship Id="rId100" Type="http://schemas.openxmlformats.org/officeDocument/2006/relationships/image" Target="../media/image104.svg"/><Relationship Id="rId105" Type="http://schemas.openxmlformats.org/officeDocument/2006/relationships/image" Target="../media/image109.png"/><Relationship Id="rId8" Type="http://schemas.openxmlformats.org/officeDocument/2006/relationships/image" Target="../media/image12.svg"/><Relationship Id="rId51" Type="http://schemas.openxmlformats.org/officeDocument/2006/relationships/image" Target="../media/image55.png"/><Relationship Id="rId72" Type="http://schemas.openxmlformats.org/officeDocument/2006/relationships/image" Target="../media/image76.svg"/><Relationship Id="rId93" Type="http://schemas.openxmlformats.org/officeDocument/2006/relationships/image" Target="../media/image97.png"/><Relationship Id="rId98" Type="http://schemas.openxmlformats.org/officeDocument/2006/relationships/image" Target="../media/image102.svg"/><Relationship Id="rId121" Type="http://schemas.openxmlformats.org/officeDocument/2006/relationships/image" Target="../media/image125.png"/><Relationship Id="rId3" Type="http://schemas.openxmlformats.org/officeDocument/2006/relationships/image" Target="../media/image7.png"/><Relationship Id="rId25" Type="http://schemas.openxmlformats.org/officeDocument/2006/relationships/image" Target="../media/image29.png"/><Relationship Id="rId46" Type="http://schemas.openxmlformats.org/officeDocument/2006/relationships/image" Target="../media/image50.svg"/><Relationship Id="rId67" Type="http://schemas.openxmlformats.org/officeDocument/2006/relationships/image" Target="../media/image71.png"/><Relationship Id="rId116" Type="http://schemas.openxmlformats.org/officeDocument/2006/relationships/image" Target="../media/image120.svg"/><Relationship Id="rId20" Type="http://schemas.openxmlformats.org/officeDocument/2006/relationships/image" Target="../media/image24.svg"/><Relationship Id="rId41" Type="http://schemas.openxmlformats.org/officeDocument/2006/relationships/image" Target="../media/image45.png"/><Relationship Id="rId62" Type="http://schemas.openxmlformats.org/officeDocument/2006/relationships/image" Target="../media/image66.svg"/><Relationship Id="rId83" Type="http://schemas.openxmlformats.org/officeDocument/2006/relationships/image" Target="../media/image87.png"/><Relationship Id="rId88" Type="http://schemas.openxmlformats.org/officeDocument/2006/relationships/image" Target="../media/image92.svg"/><Relationship Id="rId111" Type="http://schemas.openxmlformats.org/officeDocument/2006/relationships/image" Target="../media/image115.png"/><Relationship Id="rId15" Type="http://schemas.openxmlformats.org/officeDocument/2006/relationships/image" Target="../media/image19.png"/><Relationship Id="rId36" Type="http://schemas.openxmlformats.org/officeDocument/2006/relationships/image" Target="../media/image40.svg"/><Relationship Id="rId57" Type="http://schemas.openxmlformats.org/officeDocument/2006/relationships/image" Target="../media/image61.png"/><Relationship Id="rId106" Type="http://schemas.openxmlformats.org/officeDocument/2006/relationships/image" Target="../media/image110.svg"/><Relationship Id="rId10" Type="http://schemas.openxmlformats.org/officeDocument/2006/relationships/image" Target="../media/image14.svg"/><Relationship Id="rId31" Type="http://schemas.openxmlformats.org/officeDocument/2006/relationships/image" Target="../media/image35.png"/><Relationship Id="rId52" Type="http://schemas.openxmlformats.org/officeDocument/2006/relationships/image" Target="../media/image56.svg"/><Relationship Id="rId73" Type="http://schemas.openxmlformats.org/officeDocument/2006/relationships/image" Target="../media/image77.png"/><Relationship Id="rId78" Type="http://schemas.openxmlformats.org/officeDocument/2006/relationships/image" Target="../media/image82.svg"/><Relationship Id="rId94" Type="http://schemas.openxmlformats.org/officeDocument/2006/relationships/image" Target="../media/image98.svg"/><Relationship Id="rId99" Type="http://schemas.openxmlformats.org/officeDocument/2006/relationships/image" Target="../media/image103.png"/><Relationship Id="rId101" Type="http://schemas.openxmlformats.org/officeDocument/2006/relationships/image" Target="../media/image105.png"/><Relationship Id="rId122" Type="http://schemas.openxmlformats.org/officeDocument/2006/relationships/image" Target="../media/image126.svg"/></Relationships>
</file>

<file path=ppt/slides/_rels/slide1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50.svg"/><Relationship Id="rId117" Type="http://schemas.openxmlformats.org/officeDocument/2006/relationships/image" Target="../media/image241.png"/><Relationship Id="rId21" Type="http://schemas.openxmlformats.org/officeDocument/2006/relationships/image" Target="../media/image145.png"/><Relationship Id="rId42" Type="http://schemas.openxmlformats.org/officeDocument/2006/relationships/image" Target="../media/image166.svg"/><Relationship Id="rId47" Type="http://schemas.openxmlformats.org/officeDocument/2006/relationships/image" Target="../media/image171.png"/><Relationship Id="rId63" Type="http://schemas.openxmlformats.org/officeDocument/2006/relationships/image" Target="../media/image187.png"/><Relationship Id="rId68" Type="http://schemas.openxmlformats.org/officeDocument/2006/relationships/image" Target="../media/image192.svg"/><Relationship Id="rId84" Type="http://schemas.openxmlformats.org/officeDocument/2006/relationships/image" Target="../media/image208.svg"/><Relationship Id="rId89" Type="http://schemas.openxmlformats.org/officeDocument/2006/relationships/image" Target="../media/image213.png"/><Relationship Id="rId112" Type="http://schemas.openxmlformats.org/officeDocument/2006/relationships/image" Target="../media/image236.svg"/><Relationship Id="rId16" Type="http://schemas.openxmlformats.org/officeDocument/2006/relationships/image" Target="../media/image140.svg"/><Relationship Id="rId107" Type="http://schemas.openxmlformats.org/officeDocument/2006/relationships/image" Target="../media/image231.png"/><Relationship Id="rId11" Type="http://schemas.openxmlformats.org/officeDocument/2006/relationships/image" Target="../media/image135.png"/><Relationship Id="rId32" Type="http://schemas.openxmlformats.org/officeDocument/2006/relationships/image" Target="../media/image156.svg"/><Relationship Id="rId37" Type="http://schemas.openxmlformats.org/officeDocument/2006/relationships/image" Target="../media/image161.png"/><Relationship Id="rId53" Type="http://schemas.openxmlformats.org/officeDocument/2006/relationships/image" Target="../media/image177.png"/><Relationship Id="rId58" Type="http://schemas.openxmlformats.org/officeDocument/2006/relationships/image" Target="../media/image182.svg"/><Relationship Id="rId74" Type="http://schemas.openxmlformats.org/officeDocument/2006/relationships/image" Target="../media/image198.svg"/><Relationship Id="rId79" Type="http://schemas.openxmlformats.org/officeDocument/2006/relationships/image" Target="../media/image203.png"/><Relationship Id="rId102" Type="http://schemas.openxmlformats.org/officeDocument/2006/relationships/image" Target="../media/image226.svg"/><Relationship Id="rId5" Type="http://schemas.openxmlformats.org/officeDocument/2006/relationships/image" Target="../media/image129.png"/><Relationship Id="rId90" Type="http://schemas.openxmlformats.org/officeDocument/2006/relationships/image" Target="../media/image214.svg"/><Relationship Id="rId95" Type="http://schemas.openxmlformats.org/officeDocument/2006/relationships/image" Target="../media/image219.png"/><Relationship Id="rId22" Type="http://schemas.openxmlformats.org/officeDocument/2006/relationships/image" Target="../media/image146.svg"/><Relationship Id="rId27" Type="http://schemas.openxmlformats.org/officeDocument/2006/relationships/image" Target="../media/image151.png"/><Relationship Id="rId43" Type="http://schemas.openxmlformats.org/officeDocument/2006/relationships/image" Target="../media/image167.png"/><Relationship Id="rId48" Type="http://schemas.openxmlformats.org/officeDocument/2006/relationships/image" Target="../media/image172.svg"/><Relationship Id="rId64" Type="http://schemas.openxmlformats.org/officeDocument/2006/relationships/image" Target="../media/image188.svg"/><Relationship Id="rId69" Type="http://schemas.openxmlformats.org/officeDocument/2006/relationships/image" Target="../media/image193.png"/><Relationship Id="rId113" Type="http://schemas.openxmlformats.org/officeDocument/2006/relationships/image" Target="../media/image237.png"/><Relationship Id="rId118" Type="http://schemas.openxmlformats.org/officeDocument/2006/relationships/image" Target="../media/image242.svg"/><Relationship Id="rId80" Type="http://schemas.openxmlformats.org/officeDocument/2006/relationships/image" Target="../media/image204.svg"/><Relationship Id="rId85" Type="http://schemas.openxmlformats.org/officeDocument/2006/relationships/image" Target="../media/image209.png"/><Relationship Id="rId12" Type="http://schemas.openxmlformats.org/officeDocument/2006/relationships/image" Target="../media/image136.svg"/><Relationship Id="rId17" Type="http://schemas.openxmlformats.org/officeDocument/2006/relationships/image" Target="../media/image141.png"/><Relationship Id="rId33" Type="http://schemas.openxmlformats.org/officeDocument/2006/relationships/image" Target="../media/image157.png"/><Relationship Id="rId38" Type="http://schemas.openxmlformats.org/officeDocument/2006/relationships/image" Target="../media/image162.svg"/><Relationship Id="rId59" Type="http://schemas.openxmlformats.org/officeDocument/2006/relationships/image" Target="../media/image183.png"/><Relationship Id="rId103" Type="http://schemas.openxmlformats.org/officeDocument/2006/relationships/image" Target="../media/image227.png"/><Relationship Id="rId108" Type="http://schemas.openxmlformats.org/officeDocument/2006/relationships/image" Target="../media/image232.svg"/><Relationship Id="rId54" Type="http://schemas.openxmlformats.org/officeDocument/2006/relationships/image" Target="../media/image178.svg"/><Relationship Id="rId70" Type="http://schemas.openxmlformats.org/officeDocument/2006/relationships/image" Target="../media/image194.svg"/><Relationship Id="rId75" Type="http://schemas.openxmlformats.org/officeDocument/2006/relationships/image" Target="../media/image199.png"/><Relationship Id="rId91" Type="http://schemas.openxmlformats.org/officeDocument/2006/relationships/image" Target="../media/image215.png"/><Relationship Id="rId96" Type="http://schemas.openxmlformats.org/officeDocument/2006/relationships/image" Target="../media/image220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0.svg"/><Relationship Id="rId23" Type="http://schemas.openxmlformats.org/officeDocument/2006/relationships/image" Target="../media/image147.png"/><Relationship Id="rId28" Type="http://schemas.openxmlformats.org/officeDocument/2006/relationships/image" Target="../media/image152.svg"/><Relationship Id="rId49" Type="http://schemas.openxmlformats.org/officeDocument/2006/relationships/image" Target="../media/image173.png"/><Relationship Id="rId114" Type="http://schemas.openxmlformats.org/officeDocument/2006/relationships/image" Target="../media/image238.svg"/><Relationship Id="rId119" Type="http://schemas.openxmlformats.org/officeDocument/2006/relationships/image" Target="../media/image243.png"/><Relationship Id="rId44" Type="http://schemas.openxmlformats.org/officeDocument/2006/relationships/image" Target="../media/image168.svg"/><Relationship Id="rId60" Type="http://schemas.openxmlformats.org/officeDocument/2006/relationships/image" Target="../media/image184.svg"/><Relationship Id="rId65" Type="http://schemas.openxmlformats.org/officeDocument/2006/relationships/image" Target="../media/image189.png"/><Relationship Id="rId81" Type="http://schemas.openxmlformats.org/officeDocument/2006/relationships/image" Target="../media/image205.png"/><Relationship Id="rId86" Type="http://schemas.openxmlformats.org/officeDocument/2006/relationships/image" Target="../media/image210.svg"/><Relationship Id="rId4" Type="http://schemas.openxmlformats.org/officeDocument/2006/relationships/image" Target="../media/image128.svg"/><Relationship Id="rId9" Type="http://schemas.openxmlformats.org/officeDocument/2006/relationships/image" Target="../media/image133.png"/><Relationship Id="rId13" Type="http://schemas.openxmlformats.org/officeDocument/2006/relationships/image" Target="../media/image137.png"/><Relationship Id="rId18" Type="http://schemas.openxmlformats.org/officeDocument/2006/relationships/image" Target="../media/image142.svg"/><Relationship Id="rId39" Type="http://schemas.openxmlformats.org/officeDocument/2006/relationships/image" Target="../media/image163.png"/><Relationship Id="rId109" Type="http://schemas.openxmlformats.org/officeDocument/2006/relationships/image" Target="../media/image233.png"/><Relationship Id="rId34" Type="http://schemas.openxmlformats.org/officeDocument/2006/relationships/image" Target="../media/image158.svg"/><Relationship Id="rId50" Type="http://schemas.openxmlformats.org/officeDocument/2006/relationships/image" Target="../media/image174.svg"/><Relationship Id="rId55" Type="http://schemas.openxmlformats.org/officeDocument/2006/relationships/image" Target="../media/image179.png"/><Relationship Id="rId76" Type="http://schemas.openxmlformats.org/officeDocument/2006/relationships/image" Target="../media/image200.svg"/><Relationship Id="rId97" Type="http://schemas.openxmlformats.org/officeDocument/2006/relationships/image" Target="../media/image221.png"/><Relationship Id="rId104" Type="http://schemas.openxmlformats.org/officeDocument/2006/relationships/image" Target="../media/image228.svg"/><Relationship Id="rId120" Type="http://schemas.openxmlformats.org/officeDocument/2006/relationships/image" Target="../media/image244.svg"/><Relationship Id="rId7" Type="http://schemas.openxmlformats.org/officeDocument/2006/relationships/image" Target="../media/image131.png"/><Relationship Id="rId71" Type="http://schemas.openxmlformats.org/officeDocument/2006/relationships/image" Target="../media/image195.png"/><Relationship Id="rId92" Type="http://schemas.openxmlformats.org/officeDocument/2006/relationships/image" Target="../media/image216.svg"/><Relationship Id="rId2" Type="http://schemas.openxmlformats.org/officeDocument/2006/relationships/notesSlide" Target="../notesSlides/notesSlide2.xml"/><Relationship Id="rId29" Type="http://schemas.openxmlformats.org/officeDocument/2006/relationships/image" Target="../media/image153.png"/><Relationship Id="rId24" Type="http://schemas.openxmlformats.org/officeDocument/2006/relationships/image" Target="../media/image148.svg"/><Relationship Id="rId40" Type="http://schemas.openxmlformats.org/officeDocument/2006/relationships/image" Target="../media/image164.svg"/><Relationship Id="rId45" Type="http://schemas.openxmlformats.org/officeDocument/2006/relationships/image" Target="../media/image169.png"/><Relationship Id="rId66" Type="http://schemas.openxmlformats.org/officeDocument/2006/relationships/image" Target="../media/image190.svg"/><Relationship Id="rId87" Type="http://schemas.openxmlformats.org/officeDocument/2006/relationships/image" Target="../media/image211.png"/><Relationship Id="rId110" Type="http://schemas.openxmlformats.org/officeDocument/2006/relationships/image" Target="../media/image234.svg"/><Relationship Id="rId115" Type="http://schemas.openxmlformats.org/officeDocument/2006/relationships/image" Target="../media/image239.png"/><Relationship Id="rId61" Type="http://schemas.openxmlformats.org/officeDocument/2006/relationships/image" Target="../media/image185.png"/><Relationship Id="rId82" Type="http://schemas.openxmlformats.org/officeDocument/2006/relationships/image" Target="../media/image206.svg"/><Relationship Id="rId19" Type="http://schemas.openxmlformats.org/officeDocument/2006/relationships/image" Target="../media/image143.png"/><Relationship Id="rId14" Type="http://schemas.openxmlformats.org/officeDocument/2006/relationships/image" Target="../media/image138.svg"/><Relationship Id="rId30" Type="http://schemas.openxmlformats.org/officeDocument/2006/relationships/image" Target="../media/image154.svg"/><Relationship Id="rId35" Type="http://schemas.openxmlformats.org/officeDocument/2006/relationships/image" Target="../media/image159.png"/><Relationship Id="rId56" Type="http://schemas.openxmlformats.org/officeDocument/2006/relationships/image" Target="../media/image180.svg"/><Relationship Id="rId77" Type="http://schemas.openxmlformats.org/officeDocument/2006/relationships/image" Target="../media/image201.png"/><Relationship Id="rId100" Type="http://schemas.openxmlformats.org/officeDocument/2006/relationships/image" Target="../media/image224.svg"/><Relationship Id="rId105" Type="http://schemas.openxmlformats.org/officeDocument/2006/relationships/image" Target="../media/image229.png"/><Relationship Id="rId8" Type="http://schemas.openxmlformats.org/officeDocument/2006/relationships/image" Target="../media/image132.svg"/><Relationship Id="rId51" Type="http://schemas.openxmlformats.org/officeDocument/2006/relationships/image" Target="../media/image175.png"/><Relationship Id="rId72" Type="http://schemas.openxmlformats.org/officeDocument/2006/relationships/image" Target="../media/image196.svg"/><Relationship Id="rId93" Type="http://schemas.openxmlformats.org/officeDocument/2006/relationships/image" Target="../media/image217.png"/><Relationship Id="rId98" Type="http://schemas.openxmlformats.org/officeDocument/2006/relationships/image" Target="../media/image222.svg"/><Relationship Id="rId121" Type="http://schemas.openxmlformats.org/officeDocument/2006/relationships/image" Target="../media/image245.png"/><Relationship Id="rId3" Type="http://schemas.openxmlformats.org/officeDocument/2006/relationships/image" Target="../media/image127.png"/><Relationship Id="rId25" Type="http://schemas.openxmlformats.org/officeDocument/2006/relationships/image" Target="../media/image149.png"/><Relationship Id="rId46" Type="http://schemas.openxmlformats.org/officeDocument/2006/relationships/image" Target="../media/image170.svg"/><Relationship Id="rId67" Type="http://schemas.openxmlformats.org/officeDocument/2006/relationships/image" Target="../media/image191.png"/><Relationship Id="rId116" Type="http://schemas.openxmlformats.org/officeDocument/2006/relationships/image" Target="../media/image240.svg"/><Relationship Id="rId20" Type="http://schemas.openxmlformats.org/officeDocument/2006/relationships/image" Target="../media/image144.svg"/><Relationship Id="rId41" Type="http://schemas.openxmlformats.org/officeDocument/2006/relationships/image" Target="../media/image165.png"/><Relationship Id="rId62" Type="http://schemas.openxmlformats.org/officeDocument/2006/relationships/image" Target="../media/image186.svg"/><Relationship Id="rId83" Type="http://schemas.openxmlformats.org/officeDocument/2006/relationships/image" Target="../media/image207.png"/><Relationship Id="rId88" Type="http://schemas.openxmlformats.org/officeDocument/2006/relationships/image" Target="../media/image212.svg"/><Relationship Id="rId111" Type="http://schemas.openxmlformats.org/officeDocument/2006/relationships/image" Target="../media/image235.png"/><Relationship Id="rId15" Type="http://schemas.openxmlformats.org/officeDocument/2006/relationships/image" Target="../media/image139.png"/><Relationship Id="rId36" Type="http://schemas.openxmlformats.org/officeDocument/2006/relationships/image" Target="../media/image160.svg"/><Relationship Id="rId57" Type="http://schemas.openxmlformats.org/officeDocument/2006/relationships/image" Target="../media/image181.png"/><Relationship Id="rId106" Type="http://schemas.openxmlformats.org/officeDocument/2006/relationships/image" Target="../media/image230.svg"/><Relationship Id="rId10" Type="http://schemas.openxmlformats.org/officeDocument/2006/relationships/image" Target="../media/image134.svg"/><Relationship Id="rId31" Type="http://schemas.openxmlformats.org/officeDocument/2006/relationships/image" Target="../media/image155.png"/><Relationship Id="rId52" Type="http://schemas.openxmlformats.org/officeDocument/2006/relationships/image" Target="../media/image176.svg"/><Relationship Id="rId73" Type="http://schemas.openxmlformats.org/officeDocument/2006/relationships/image" Target="../media/image197.png"/><Relationship Id="rId78" Type="http://schemas.openxmlformats.org/officeDocument/2006/relationships/image" Target="../media/image202.svg"/><Relationship Id="rId94" Type="http://schemas.openxmlformats.org/officeDocument/2006/relationships/image" Target="../media/image218.svg"/><Relationship Id="rId99" Type="http://schemas.openxmlformats.org/officeDocument/2006/relationships/image" Target="../media/image223.png"/><Relationship Id="rId101" Type="http://schemas.openxmlformats.org/officeDocument/2006/relationships/image" Target="../media/image225.png"/><Relationship Id="rId122" Type="http://schemas.openxmlformats.org/officeDocument/2006/relationships/image" Target="../media/image246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70.svg"/><Relationship Id="rId117" Type="http://schemas.openxmlformats.org/officeDocument/2006/relationships/image" Target="../media/image361.png"/><Relationship Id="rId21" Type="http://schemas.openxmlformats.org/officeDocument/2006/relationships/image" Target="../media/image265.png"/><Relationship Id="rId42" Type="http://schemas.openxmlformats.org/officeDocument/2006/relationships/image" Target="../media/image286.svg"/><Relationship Id="rId47" Type="http://schemas.openxmlformats.org/officeDocument/2006/relationships/image" Target="../media/image291.png"/><Relationship Id="rId63" Type="http://schemas.openxmlformats.org/officeDocument/2006/relationships/image" Target="../media/image307.png"/><Relationship Id="rId68" Type="http://schemas.openxmlformats.org/officeDocument/2006/relationships/image" Target="../media/image312.svg"/><Relationship Id="rId84" Type="http://schemas.openxmlformats.org/officeDocument/2006/relationships/image" Target="../media/image328.svg"/><Relationship Id="rId89" Type="http://schemas.openxmlformats.org/officeDocument/2006/relationships/image" Target="../media/image333.png"/><Relationship Id="rId112" Type="http://schemas.openxmlformats.org/officeDocument/2006/relationships/image" Target="../media/image356.svg"/><Relationship Id="rId16" Type="http://schemas.openxmlformats.org/officeDocument/2006/relationships/image" Target="../media/image260.svg"/><Relationship Id="rId107" Type="http://schemas.openxmlformats.org/officeDocument/2006/relationships/image" Target="../media/image351.png"/><Relationship Id="rId11" Type="http://schemas.openxmlformats.org/officeDocument/2006/relationships/image" Target="../media/image255.png"/><Relationship Id="rId32" Type="http://schemas.openxmlformats.org/officeDocument/2006/relationships/image" Target="../media/image276.svg"/><Relationship Id="rId37" Type="http://schemas.openxmlformats.org/officeDocument/2006/relationships/image" Target="../media/image281.png"/><Relationship Id="rId53" Type="http://schemas.openxmlformats.org/officeDocument/2006/relationships/image" Target="../media/image297.png"/><Relationship Id="rId58" Type="http://schemas.openxmlformats.org/officeDocument/2006/relationships/image" Target="../media/image302.svg"/><Relationship Id="rId74" Type="http://schemas.openxmlformats.org/officeDocument/2006/relationships/image" Target="../media/image318.svg"/><Relationship Id="rId79" Type="http://schemas.openxmlformats.org/officeDocument/2006/relationships/image" Target="../media/image323.png"/><Relationship Id="rId102" Type="http://schemas.openxmlformats.org/officeDocument/2006/relationships/image" Target="../media/image346.svg"/><Relationship Id="rId5" Type="http://schemas.openxmlformats.org/officeDocument/2006/relationships/image" Target="../media/image249.png"/><Relationship Id="rId90" Type="http://schemas.openxmlformats.org/officeDocument/2006/relationships/image" Target="../media/image334.svg"/><Relationship Id="rId95" Type="http://schemas.openxmlformats.org/officeDocument/2006/relationships/image" Target="../media/image339.png"/><Relationship Id="rId22" Type="http://schemas.openxmlformats.org/officeDocument/2006/relationships/image" Target="../media/image266.svg"/><Relationship Id="rId27" Type="http://schemas.openxmlformats.org/officeDocument/2006/relationships/image" Target="../media/image271.png"/><Relationship Id="rId43" Type="http://schemas.openxmlformats.org/officeDocument/2006/relationships/image" Target="../media/image287.png"/><Relationship Id="rId48" Type="http://schemas.openxmlformats.org/officeDocument/2006/relationships/image" Target="../media/image292.svg"/><Relationship Id="rId64" Type="http://schemas.openxmlformats.org/officeDocument/2006/relationships/image" Target="../media/image308.svg"/><Relationship Id="rId69" Type="http://schemas.openxmlformats.org/officeDocument/2006/relationships/image" Target="../media/image313.png"/><Relationship Id="rId113" Type="http://schemas.openxmlformats.org/officeDocument/2006/relationships/image" Target="../media/image357.png"/><Relationship Id="rId118" Type="http://schemas.openxmlformats.org/officeDocument/2006/relationships/image" Target="../media/image362.svg"/><Relationship Id="rId80" Type="http://schemas.openxmlformats.org/officeDocument/2006/relationships/image" Target="../media/image324.svg"/><Relationship Id="rId85" Type="http://schemas.openxmlformats.org/officeDocument/2006/relationships/image" Target="../media/image329.png"/><Relationship Id="rId12" Type="http://schemas.openxmlformats.org/officeDocument/2006/relationships/image" Target="../media/image256.svg"/><Relationship Id="rId17" Type="http://schemas.openxmlformats.org/officeDocument/2006/relationships/image" Target="../media/image261.png"/><Relationship Id="rId33" Type="http://schemas.openxmlformats.org/officeDocument/2006/relationships/image" Target="../media/image277.png"/><Relationship Id="rId38" Type="http://schemas.openxmlformats.org/officeDocument/2006/relationships/image" Target="../media/image282.svg"/><Relationship Id="rId59" Type="http://schemas.openxmlformats.org/officeDocument/2006/relationships/image" Target="../media/image303.png"/><Relationship Id="rId103" Type="http://schemas.openxmlformats.org/officeDocument/2006/relationships/image" Target="../media/image347.png"/><Relationship Id="rId108" Type="http://schemas.openxmlformats.org/officeDocument/2006/relationships/image" Target="../media/image352.svg"/><Relationship Id="rId54" Type="http://schemas.openxmlformats.org/officeDocument/2006/relationships/image" Target="../media/image298.svg"/><Relationship Id="rId70" Type="http://schemas.openxmlformats.org/officeDocument/2006/relationships/image" Target="../media/image314.svg"/><Relationship Id="rId75" Type="http://schemas.openxmlformats.org/officeDocument/2006/relationships/image" Target="../media/image319.png"/><Relationship Id="rId91" Type="http://schemas.openxmlformats.org/officeDocument/2006/relationships/image" Target="../media/image335.png"/><Relationship Id="rId96" Type="http://schemas.openxmlformats.org/officeDocument/2006/relationships/image" Target="../media/image340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0.svg"/><Relationship Id="rId23" Type="http://schemas.openxmlformats.org/officeDocument/2006/relationships/image" Target="../media/image267.png"/><Relationship Id="rId28" Type="http://schemas.openxmlformats.org/officeDocument/2006/relationships/image" Target="../media/image272.svg"/><Relationship Id="rId49" Type="http://schemas.openxmlformats.org/officeDocument/2006/relationships/image" Target="../media/image293.png"/><Relationship Id="rId114" Type="http://schemas.openxmlformats.org/officeDocument/2006/relationships/image" Target="../media/image358.svg"/><Relationship Id="rId119" Type="http://schemas.openxmlformats.org/officeDocument/2006/relationships/image" Target="../media/image363.png"/><Relationship Id="rId44" Type="http://schemas.openxmlformats.org/officeDocument/2006/relationships/image" Target="../media/image288.svg"/><Relationship Id="rId60" Type="http://schemas.openxmlformats.org/officeDocument/2006/relationships/image" Target="../media/image304.svg"/><Relationship Id="rId65" Type="http://schemas.openxmlformats.org/officeDocument/2006/relationships/image" Target="../media/image309.png"/><Relationship Id="rId81" Type="http://schemas.openxmlformats.org/officeDocument/2006/relationships/image" Target="../media/image325.png"/><Relationship Id="rId86" Type="http://schemas.openxmlformats.org/officeDocument/2006/relationships/image" Target="../media/image330.svg"/><Relationship Id="rId4" Type="http://schemas.openxmlformats.org/officeDocument/2006/relationships/image" Target="../media/image248.svg"/><Relationship Id="rId9" Type="http://schemas.openxmlformats.org/officeDocument/2006/relationships/image" Target="../media/image253.png"/><Relationship Id="rId13" Type="http://schemas.openxmlformats.org/officeDocument/2006/relationships/image" Target="../media/image257.png"/><Relationship Id="rId18" Type="http://schemas.openxmlformats.org/officeDocument/2006/relationships/image" Target="../media/image262.svg"/><Relationship Id="rId39" Type="http://schemas.openxmlformats.org/officeDocument/2006/relationships/image" Target="../media/image283.png"/><Relationship Id="rId109" Type="http://schemas.openxmlformats.org/officeDocument/2006/relationships/image" Target="../media/image353.png"/><Relationship Id="rId34" Type="http://schemas.openxmlformats.org/officeDocument/2006/relationships/image" Target="../media/image278.svg"/><Relationship Id="rId50" Type="http://schemas.openxmlformats.org/officeDocument/2006/relationships/image" Target="../media/image294.svg"/><Relationship Id="rId55" Type="http://schemas.openxmlformats.org/officeDocument/2006/relationships/image" Target="../media/image299.png"/><Relationship Id="rId76" Type="http://schemas.openxmlformats.org/officeDocument/2006/relationships/image" Target="../media/image320.svg"/><Relationship Id="rId97" Type="http://schemas.openxmlformats.org/officeDocument/2006/relationships/image" Target="../media/image341.png"/><Relationship Id="rId104" Type="http://schemas.openxmlformats.org/officeDocument/2006/relationships/image" Target="../media/image348.svg"/><Relationship Id="rId120" Type="http://schemas.openxmlformats.org/officeDocument/2006/relationships/image" Target="../media/image364.svg"/><Relationship Id="rId7" Type="http://schemas.openxmlformats.org/officeDocument/2006/relationships/image" Target="../media/image251.png"/><Relationship Id="rId71" Type="http://schemas.openxmlformats.org/officeDocument/2006/relationships/image" Target="../media/image315.png"/><Relationship Id="rId92" Type="http://schemas.openxmlformats.org/officeDocument/2006/relationships/image" Target="../media/image336.svg"/><Relationship Id="rId2" Type="http://schemas.openxmlformats.org/officeDocument/2006/relationships/notesSlide" Target="../notesSlides/notesSlide3.xml"/><Relationship Id="rId29" Type="http://schemas.openxmlformats.org/officeDocument/2006/relationships/image" Target="../media/image273.png"/><Relationship Id="rId24" Type="http://schemas.openxmlformats.org/officeDocument/2006/relationships/image" Target="../media/image268.svg"/><Relationship Id="rId40" Type="http://schemas.openxmlformats.org/officeDocument/2006/relationships/image" Target="../media/image284.svg"/><Relationship Id="rId45" Type="http://schemas.openxmlformats.org/officeDocument/2006/relationships/image" Target="../media/image289.png"/><Relationship Id="rId66" Type="http://schemas.openxmlformats.org/officeDocument/2006/relationships/image" Target="../media/image310.svg"/><Relationship Id="rId87" Type="http://schemas.openxmlformats.org/officeDocument/2006/relationships/image" Target="../media/image331.png"/><Relationship Id="rId110" Type="http://schemas.openxmlformats.org/officeDocument/2006/relationships/image" Target="../media/image354.svg"/><Relationship Id="rId115" Type="http://schemas.openxmlformats.org/officeDocument/2006/relationships/image" Target="../media/image359.png"/><Relationship Id="rId61" Type="http://schemas.openxmlformats.org/officeDocument/2006/relationships/image" Target="../media/image305.png"/><Relationship Id="rId82" Type="http://schemas.openxmlformats.org/officeDocument/2006/relationships/image" Target="../media/image326.svg"/><Relationship Id="rId19" Type="http://schemas.openxmlformats.org/officeDocument/2006/relationships/image" Target="../media/image263.png"/><Relationship Id="rId14" Type="http://schemas.openxmlformats.org/officeDocument/2006/relationships/image" Target="../media/image258.svg"/><Relationship Id="rId30" Type="http://schemas.openxmlformats.org/officeDocument/2006/relationships/image" Target="../media/image274.svg"/><Relationship Id="rId35" Type="http://schemas.openxmlformats.org/officeDocument/2006/relationships/image" Target="../media/image279.png"/><Relationship Id="rId56" Type="http://schemas.openxmlformats.org/officeDocument/2006/relationships/image" Target="../media/image300.svg"/><Relationship Id="rId77" Type="http://schemas.openxmlformats.org/officeDocument/2006/relationships/image" Target="../media/image321.png"/><Relationship Id="rId100" Type="http://schemas.openxmlformats.org/officeDocument/2006/relationships/image" Target="../media/image344.svg"/><Relationship Id="rId105" Type="http://schemas.openxmlformats.org/officeDocument/2006/relationships/image" Target="../media/image349.png"/><Relationship Id="rId8" Type="http://schemas.openxmlformats.org/officeDocument/2006/relationships/image" Target="../media/image252.svg"/><Relationship Id="rId51" Type="http://schemas.openxmlformats.org/officeDocument/2006/relationships/image" Target="../media/image295.png"/><Relationship Id="rId72" Type="http://schemas.openxmlformats.org/officeDocument/2006/relationships/image" Target="../media/image316.svg"/><Relationship Id="rId93" Type="http://schemas.openxmlformats.org/officeDocument/2006/relationships/image" Target="../media/image337.png"/><Relationship Id="rId98" Type="http://schemas.openxmlformats.org/officeDocument/2006/relationships/image" Target="../media/image342.svg"/><Relationship Id="rId121" Type="http://schemas.openxmlformats.org/officeDocument/2006/relationships/image" Target="../media/image365.png"/><Relationship Id="rId3" Type="http://schemas.openxmlformats.org/officeDocument/2006/relationships/image" Target="../media/image247.png"/><Relationship Id="rId25" Type="http://schemas.openxmlformats.org/officeDocument/2006/relationships/image" Target="../media/image269.png"/><Relationship Id="rId46" Type="http://schemas.openxmlformats.org/officeDocument/2006/relationships/image" Target="../media/image290.svg"/><Relationship Id="rId67" Type="http://schemas.openxmlformats.org/officeDocument/2006/relationships/image" Target="../media/image311.png"/><Relationship Id="rId116" Type="http://schemas.openxmlformats.org/officeDocument/2006/relationships/image" Target="../media/image360.svg"/><Relationship Id="rId20" Type="http://schemas.openxmlformats.org/officeDocument/2006/relationships/image" Target="../media/image264.svg"/><Relationship Id="rId41" Type="http://schemas.openxmlformats.org/officeDocument/2006/relationships/image" Target="../media/image285.png"/><Relationship Id="rId62" Type="http://schemas.openxmlformats.org/officeDocument/2006/relationships/image" Target="../media/image306.svg"/><Relationship Id="rId83" Type="http://schemas.openxmlformats.org/officeDocument/2006/relationships/image" Target="../media/image327.png"/><Relationship Id="rId88" Type="http://schemas.openxmlformats.org/officeDocument/2006/relationships/image" Target="../media/image332.svg"/><Relationship Id="rId111" Type="http://schemas.openxmlformats.org/officeDocument/2006/relationships/image" Target="../media/image355.png"/><Relationship Id="rId15" Type="http://schemas.openxmlformats.org/officeDocument/2006/relationships/image" Target="../media/image259.png"/><Relationship Id="rId36" Type="http://schemas.openxmlformats.org/officeDocument/2006/relationships/image" Target="../media/image280.svg"/><Relationship Id="rId57" Type="http://schemas.openxmlformats.org/officeDocument/2006/relationships/image" Target="../media/image301.png"/><Relationship Id="rId106" Type="http://schemas.openxmlformats.org/officeDocument/2006/relationships/image" Target="../media/image350.svg"/><Relationship Id="rId10" Type="http://schemas.openxmlformats.org/officeDocument/2006/relationships/image" Target="../media/image254.svg"/><Relationship Id="rId31" Type="http://schemas.openxmlformats.org/officeDocument/2006/relationships/image" Target="../media/image275.png"/><Relationship Id="rId52" Type="http://schemas.openxmlformats.org/officeDocument/2006/relationships/image" Target="../media/image296.svg"/><Relationship Id="rId73" Type="http://schemas.openxmlformats.org/officeDocument/2006/relationships/image" Target="../media/image317.png"/><Relationship Id="rId78" Type="http://schemas.openxmlformats.org/officeDocument/2006/relationships/image" Target="../media/image322.svg"/><Relationship Id="rId94" Type="http://schemas.openxmlformats.org/officeDocument/2006/relationships/image" Target="../media/image338.svg"/><Relationship Id="rId99" Type="http://schemas.openxmlformats.org/officeDocument/2006/relationships/image" Target="../media/image343.png"/><Relationship Id="rId101" Type="http://schemas.openxmlformats.org/officeDocument/2006/relationships/image" Target="../media/image345.png"/><Relationship Id="rId122" Type="http://schemas.openxmlformats.org/officeDocument/2006/relationships/image" Target="../media/image366.svg"/></Relationships>
</file>

<file path=ppt/slides/_rels/slide2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91.png"/><Relationship Id="rId21" Type="http://schemas.openxmlformats.org/officeDocument/2006/relationships/image" Target="../media/image386.svg"/><Relationship Id="rId42" Type="http://schemas.openxmlformats.org/officeDocument/2006/relationships/image" Target="../media/image407.png"/><Relationship Id="rId47" Type="http://schemas.openxmlformats.org/officeDocument/2006/relationships/image" Target="../media/image412.svg"/><Relationship Id="rId63" Type="http://schemas.openxmlformats.org/officeDocument/2006/relationships/image" Target="../media/image428.svg"/><Relationship Id="rId68" Type="http://schemas.openxmlformats.org/officeDocument/2006/relationships/image" Target="../media/image433.png"/><Relationship Id="rId84" Type="http://schemas.openxmlformats.org/officeDocument/2006/relationships/image" Target="../media/image449.png"/><Relationship Id="rId89" Type="http://schemas.openxmlformats.org/officeDocument/2006/relationships/image" Target="../media/image454.svg"/><Relationship Id="rId16" Type="http://schemas.openxmlformats.org/officeDocument/2006/relationships/image" Target="../media/image381.png"/><Relationship Id="rId11" Type="http://schemas.openxmlformats.org/officeDocument/2006/relationships/image" Target="../media/image376.svg"/><Relationship Id="rId32" Type="http://schemas.openxmlformats.org/officeDocument/2006/relationships/image" Target="../media/image397.png"/><Relationship Id="rId37" Type="http://schemas.openxmlformats.org/officeDocument/2006/relationships/image" Target="../media/image402.svg"/><Relationship Id="rId53" Type="http://schemas.openxmlformats.org/officeDocument/2006/relationships/image" Target="../media/image418.svg"/><Relationship Id="rId58" Type="http://schemas.openxmlformats.org/officeDocument/2006/relationships/image" Target="../media/image423.png"/><Relationship Id="rId74" Type="http://schemas.openxmlformats.org/officeDocument/2006/relationships/image" Target="../media/image439.png"/><Relationship Id="rId79" Type="http://schemas.openxmlformats.org/officeDocument/2006/relationships/image" Target="../media/image444.svg"/><Relationship Id="rId5" Type="http://schemas.openxmlformats.org/officeDocument/2006/relationships/image" Target="../media/image370.svg"/><Relationship Id="rId90" Type="http://schemas.openxmlformats.org/officeDocument/2006/relationships/image" Target="../media/image455.png"/><Relationship Id="rId22" Type="http://schemas.openxmlformats.org/officeDocument/2006/relationships/image" Target="../media/image387.png"/><Relationship Id="rId27" Type="http://schemas.openxmlformats.org/officeDocument/2006/relationships/image" Target="../media/image392.svg"/><Relationship Id="rId43" Type="http://schemas.openxmlformats.org/officeDocument/2006/relationships/image" Target="../media/image408.svg"/><Relationship Id="rId48" Type="http://schemas.openxmlformats.org/officeDocument/2006/relationships/image" Target="../media/image413.png"/><Relationship Id="rId64" Type="http://schemas.openxmlformats.org/officeDocument/2006/relationships/image" Target="../media/image429.png"/><Relationship Id="rId69" Type="http://schemas.openxmlformats.org/officeDocument/2006/relationships/image" Target="../media/image434.svg"/><Relationship Id="rId8" Type="http://schemas.openxmlformats.org/officeDocument/2006/relationships/image" Target="../media/image373.png"/><Relationship Id="rId51" Type="http://schemas.openxmlformats.org/officeDocument/2006/relationships/image" Target="../media/image416.svg"/><Relationship Id="rId72" Type="http://schemas.openxmlformats.org/officeDocument/2006/relationships/image" Target="../media/image437.png"/><Relationship Id="rId80" Type="http://schemas.openxmlformats.org/officeDocument/2006/relationships/image" Target="../media/image445.png"/><Relationship Id="rId85" Type="http://schemas.openxmlformats.org/officeDocument/2006/relationships/image" Target="../media/image450.svg"/><Relationship Id="rId93" Type="http://schemas.openxmlformats.org/officeDocument/2006/relationships/image" Target="../media/image458.svg"/><Relationship Id="rId3" Type="http://schemas.openxmlformats.org/officeDocument/2006/relationships/image" Target="../media/image368.svg"/><Relationship Id="rId12" Type="http://schemas.openxmlformats.org/officeDocument/2006/relationships/image" Target="../media/image377.png"/><Relationship Id="rId17" Type="http://schemas.openxmlformats.org/officeDocument/2006/relationships/image" Target="../media/image382.svg"/><Relationship Id="rId25" Type="http://schemas.openxmlformats.org/officeDocument/2006/relationships/image" Target="../media/image390.svg"/><Relationship Id="rId33" Type="http://schemas.openxmlformats.org/officeDocument/2006/relationships/image" Target="../media/image398.svg"/><Relationship Id="rId38" Type="http://schemas.openxmlformats.org/officeDocument/2006/relationships/image" Target="../media/image403.png"/><Relationship Id="rId46" Type="http://schemas.openxmlformats.org/officeDocument/2006/relationships/image" Target="../media/image411.png"/><Relationship Id="rId59" Type="http://schemas.openxmlformats.org/officeDocument/2006/relationships/image" Target="../media/image424.svg"/><Relationship Id="rId67" Type="http://schemas.openxmlformats.org/officeDocument/2006/relationships/image" Target="../media/image432.svg"/><Relationship Id="rId20" Type="http://schemas.openxmlformats.org/officeDocument/2006/relationships/image" Target="../media/image385.png"/><Relationship Id="rId41" Type="http://schemas.openxmlformats.org/officeDocument/2006/relationships/image" Target="../media/image406.svg"/><Relationship Id="rId54" Type="http://schemas.openxmlformats.org/officeDocument/2006/relationships/image" Target="../media/image419.png"/><Relationship Id="rId62" Type="http://schemas.openxmlformats.org/officeDocument/2006/relationships/image" Target="../media/image427.png"/><Relationship Id="rId70" Type="http://schemas.openxmlformats.org/officeDocument/2006/relationships/image" Target="../media/image435.png"/><Relationship Id="rId75" Type="http://schemas.openxmlformats.org/officeDocument/2006/relationships/image" Target="../media/image440.svg"/><Relationship Id="rId83" Type="http://schemas.openxmlformats.org/officeDocument/2006/relationships/image" Target="../media/image448.svg"/><Relationship Id="rId88" Type="http://schemas.openxmlformats.org/officeDocument/2006/relationships/image" Target="../media/image453.png"/><Relationship Id="rId91" Type="http://schemas.openxmlformats.org/officeDocument/2006/relationships/image" Target="../media/image456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1.png"/><Relationship Id="rId15" Type="http://schemas.openxmlformats.org/officeDocument/2006/relationships/image" Target="../media/image380.svg"/><Relationship Id="rId23" Type="http://schemas.openxmlformats.org/officeDocument/2006/relationships/image" Target="../media/image388.svg"/><Relationship Id="rId28" Type="http://schemas.openxmlformats.org/officeDocument/2006/relationships/image" Target="../media/image393.png"/><Relationship Id="rId36" Type="http://schemas.openxmlformats.org/officeDocument/2006/relationships/image" Target="../media/image401.png"/><Relationship Id="rId49" Type="http://schemas.openxmlformats.org/officeDocument/2006/relationships/image" Target="../media/image414.svg"/><Relationship Id="rId57" Type="http://schemas.openxmlformats.org/officeDocument/2006/relationships/image" Target="../media/image422.svg"/><Relationship Id="rId10" Type="http://schemas.openxmlformats.org/officeDocument/2006/relationships/image" Target="../media/image375.png"/><Relationship Id="rId31" Type="http://schemas.openxmlformats.org/officeDocument/2006/relationships/image" Target="../media/image396.svg"/><Relationship Id="rId44" Type="http://schemas.openxmlformats.org/officeDocument/2006/relationships/image" Target="../media/image409.png"/><Relationship Id="rId52" Type="http://schemas.openxmlformats.org/officeDocument/2006/relationships/image" Target="../media/image417.png"/><Relationship Id="rId60" Type="http://schemas.openxmlformats.org/officeDocument/2006/relationships/image" Target="../media/image425.png"/><Relationship Id="rId65" Type="http://schemas.openxmlformats.org/officeDocument/2006/relationships/image" Target="../media/image430.svg"/><Relationship Id="rId73" Type="http://schemas.openxmlformats.org/officeDocument/2006/relationships/image" Target="../media/image438.svg"/><Relationship Id="rId78" Type="http://schemas.openxmlformats.org/officeDocument/2006/relationships/image" Target="../media/image443.png"/><Relationship Id="rId81" Type="http://schemas.openxmlformats.org/officeDocument/2006/relationships/image" Target="../media/image446.svg"/><Relationship Id="rId86" Type="http://schemas.openxmlformats.org/officeDocument/2006/relationships/image" Target="../media/image451.png"/><Relationship Id="rId4" Type="http://schemas.openxmlformats.org/officeDocument/2006/relationships/image" Target="../media/image369.png"/><Relationship Id="rId9" Type="http://schemas.openxmlformats.org/officeDocument/2006/relationships/image" Target="../media/image374.svg"/><Relationship Id="rId13" Type="http://schemas.openxmlformats.org/officeDocument/2006/relationships/image" Target="../media/image378.svg"/><Relationship Id="rId18" Type="http://schemas.openxmlformats.org/officeDocument/2006/relationships/image" Target="../media/image383.png"/><Relationship Id="rId39" Type="http://schemas.openxmlformats.org/officeDocument/2006/relationships/image" Target="../media/image404.svg"/><Relationship Id="rId34" Type="http://schemas.openxmlformats.org/officeDocument/2006/relationships/image" Target="../media/image399.png"/><Relationship Id="rId50" Type="http://schemas.openxmlformats.org/officeDocument/2006/relationships/image" Target="../media/image415.png"/><Relationship Id="rId55" Type="http://schemas.openxmlformats.org/officeDocument/2006/relationships/image" Target="../media/image420.svg"/><Relationship Id="rId76" Type="http://schemas.openxmlformats.org/officeDocument/2006/relationships/image" Target="../media/image441.png"/><Relationship Id="rId7" Type="http://schemas.openxmlformats.org/officeDocument/2006/relationships/image" Target="../media/image372.svg"/><Relationship Id="rId71" Type="http://schemas.openxmlformats.org/officeDocument/2006/relationships/image" Target="../media/image436.svg"/><Relationship Id="rId92" Type="http://schemas.openxmlformats.org/officeDocument/2006/relationships/image" Target="../media/image457.png"/><Relationship Id="rId2" Type="http://schemas.openxmlformats.org/officeDocument/2006/relationships/image" Target="../media/image367.png"/><Relationship Id="rId29" Type="http://schemas.openxmlformats.org/officeDocument/2006/relationships/image" Target="../media/image394.svg"/><Relationship Id="rId24" Type="http://schemas.openxmlformats.org/officeDocument/2006/relationships/image" Target="../media/image389.png"/><Relationship Id="rId40" Type="http://schemas.openxmlformats.org/officeDocument/2006/relationships/image" Target="../media/image405.png"/><Relationship Id="rId45" Type="http://schemas.openxmlformats.org/officeDocument/2006/relationships/image" Target="../media/image410.svg"/><Relationship Id="rId66" Type="http://schemas.openxmlformats.org/officeDocument/2006/relationships/image" Target="../media/image431.png"/><Relationship Id="rId87" Type="http://schemas.openxmlformats.org/officeDocument/2006/relationships/image" Target="../media/image452.svg"/><Relationship Id="rId61" Type="http://schemas.openxmlformats.org/officeDocument/2006/relationships/image" Target="../media/image426.svg"/><Relationship Id="rId82" Type="http://schemas.openxmlformats.org/officeDocument/2006/relationships/image" Target="../media/image447.png"/><Relationship Id="rId19" Type="http://schemas.openxmlformats.org/officeDocument/2006/relationships/image" Target="../media/image384.svg"/><Relationship Id="rId14" Type="http://schemas.openxmlformats.org/officeDocument/2006/relationships/image" Target="../media/image379.png"/><Relationship Id="rId30" Type="http://schemas.openxmlformats.org/officeDocument/2006/relationships/image" Target="../media/image395.png"/><Relationship Id="rId35" Type="http://schemas.openxmlformats.org/officeDocument/2006/relationships/image" Target="../media/image400.svg"/><Relationship Id="rId56" Type="http://schemas.openxmlformats.org/officeDocument/2006/relationships/image" Target="../media/image421.png"/><Relationship Id="rId77" Type="http://schemas.openxmlformats.org/officeDocument/2006/relationships/image" Target="../media/image442.sv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9.png"/><Relationship Id="rId18" Type="http://schemas.openxmlformats.org/officeDocument/2006/relationships/image" Target="../media/image474.svg"/><Relationship Id="rId26" Type="http://schemas.openxmlformats.org/officeDocument/2006/relationships/image" Target="../media/image482.svg"/><Relationship Id="rId39" Type="http://schemas.openxmlformats.org/officeDocument/2006/relationships/image" Target="../media/image495.png"/><Relationship Id="rId21" Type="http://schemas.openxmlformats.org/officeDocument/2006/relationships/image" Target="../media/image477.png"/><Relationship Id="rId34" Type="http://schemas.openxmlformats.org/officeDocument/2006/relationships/image" Target="../media/image490.svg"/><Relationship Id="rId42" Type="http://schemas.openxmlformats.org/officeDocument/2006/relationships/image" Target="../media/image498.svg"/><Relationship Id="rId47" Type="http://schemas.openxmlformats.org/officeDocument/2006/relationships/image" Target="../media/image503.png"/><Relationship Id="rId50" Type="http://schemas.openxmlformats.org/officeDocument/2006/relationships/image" Target="../media/image506.svg"/><Relationship Id="rId55" Type="http://schemas.openxmlformats.org/officeDocument/2006/relationships/image" Target="../media/image511.png"/><Relationship Id="rId7" Type="http://schemas.openxmlformats.org/officeDocument/2006/relationships/image" Target="../media/image46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72.svg"/><Relationship Id="rId29" Type="http://schemas.openxmlformats.org/officeDocument/2006/relationships/image" Target="../media/image485.png"/><Relationship Id="rId11" Type="http://schemas.openxmlformats.org/officeDocument/2006/relationships/image" Target="../media/image467.png"/><Relationship Id="rId24" Type="http://schemas.openxmlformats.org/officeDocument/2006/relationships/image" Target="../media/image480.svg"/><Relationship Id="rId32" Type="http://schemas.openxmlformats.org/officeDocument/2006/relationships/image" Target="../media/image488.svg"/><Relationship Id="rId37" Type="http://schemas.openxmlformats.org/officeDocument/2006/relationships/image" Target="../media/image493.png"/><Relationship Id="rId40" Type="http://schemas.openxmlformats.org/officeDocument/2006/relationships/image" Target="../media/image496.svg"/><Relationship Id="rId45" Type="http://schemas.openxmlformats.org/officeDocument/2006/relationships/image" Target="../media/image501.png"/><Relationship Id="rId53" Type="http://schemas.openxmlformats.org/officeDocument/2006/relationships/image" Target="../media/image509.png"/><Relationship Id="rId58" Type="http://schemas.openxmlformats.org/officeDocument/2006/relationships/image" Target="../media/image514.svg"/><Relationship Id="rId5" Type="http://schemas.openxmlformats.org/officeDocument/2006/relationships/image" Target="../media/image461.png"/><Relationship Id="rId61" Type="http://schemas.openxmlformats.org/officeDocument/2006/relationships/image" Target="../media/image517.png"/><Relationship Id="rId19" Type="http://schemas.openxmlformats.org/officeDocument/2006/relationships/image" Target="../media/image475.png"/><Relationship Id="rId14" Type="http://schemas.openxmlformats.org/officeDocument/2006/relationships/image" Target="../media/image470.svg"/><Relationship Id="rId22" Type="http://schemas.openxmlformats.org/officeDocument/2006/relationships/image" Target="../media/image478.svg"/><Relationship Id="rId27" Type="http://schemas.openxmlformats.org/officeDocument/2006/relationships/image" Target="../media/image483.png"/><Relationship Id="rId30" Type="http://schemas.openxmlformats.org/officeDocument/2006/relationships/image" Target="../media/image486.svg"/><Relationship Id="rId35" Type="http://schemas.openxmlformats.org/officeDocument/2006/relationships/image" Target="../media/image491.png"/><Relationship Id="rId43" Type="http://schemas.openxmlformats.org/officeDocument/2006/relationships/image" Target="../media/image499.png"/><Relationship Id="rId48" Type="http://schemas.openxmlformats.org/officeDocument/2006/relationships/image" Target="../media/image504.svg"/><Relationship Id="rId56" Type="http://schemas.openxmlformats.org/officeDocument/2006/relationships/image" Target="../media/image512.svg"/><Relationship Id="rId8" Type="http://schemas.openxmlformats.org/officeDocument/2006/relationships/image" Target="../media/image464.svg"/><Relationship Id="rId51" Type="http://schemas.openxmlformats.org/officeDocument/2006/relationships/image" Target="../media/image507.png"/><Relationship Id="rId3" Type="http://schemas.openxmlformats.org/officeDocument/2006/relationships/image" Target="../media/image459.png"/><Relationship Id="rId12" Type="http://schemas.openxmlformats.org/officeDocument/2006/relationships/image" Target="../media/image468.svg"/><Relationship Id="rId17" Type="http://schemas.openxmlformats.org/officeDocument/2006/relationships/image" Target="../media/image473.png"/><Relationship Id="rId25" Type="http://schemas.openxmlformats.org/officeDocument/2006/relationships/image" Target="../media/image481.png"/><Relationship Id="rId33" Type="http://schemas.openxmlformats.org/officeDocument/2006/relationships/image" Target="../media/image489.png"/><Relationship Id="rId38" Type="http://schemas.openxmlformats.org/officeDocument/2006/relationships/image" Target="../media/image494.svg"/><Relationship Id="rId46" Type="http://schemas.openxmlformats.org/officeDocument/2006/relationships/image" Target="../media/image502.svg"/><Relationship Id="rId59" Type="http://schemas.openxmlformats.org/officeDocument/2006/relationships/image" Target="../media/image515.png"/><Relationship Id="rId20" Type="http://schemas.openxmlformats.org/officeDocument/2006/relationships/image" Target="../media/image476.svg"/><Relationship Id="rId41" Type="http://schemas.openxmlformats.org/officeDocument/2006/relationships/image" Target="../media/image497.png"/><Relationship Id="rId54" Type="http://schemas.openxmlformats.org/officeDocument/2006/relationships/image" Target="../media/image510.svg"/><Relationship Id="rId62" Type="http://schemas.openxmlformats.org/officeDocument/2006/relationships/image" Target="../media/image518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2.svg"/><Relationship Id="rId15" Type="http://schemas.openxmlformats.org/officeDocument/2006/relationships/image" Target="../media/image471.png"/><Relationship Id="rId23" Type="http://schemas.openxmlformats.org/officeDocument/2006/relationships/image" Target="../media/image479.png"/><Relationship Id="rId28" Type="http://schemas.openxmlformats.org/officeDocument/2006/relationships/image" Target="../media/image484.svg"/><Relationship Id="rId36" Type="http://schemas.openxmlformats.org/officeDocument/2006/relationships/image" Target="../media/image492.svg"/><Relationship Id="rId49" Type="http://schemas.openxmlformats.org/officeDocument/2006/relationships/image" Target="../media/image505.png"/><Relationship Id="rId57" Type="http://schemas.openxmlformats.org/officeDocument/2006/relationships/image" Target="../media/image513.png"/><Relationship Id="rId10" Type="http://schemas.openxmlformats.org/officeDocument/2006/relationships/image" Target="../media/image466.svg"/><Relationship Id="rId31" Type="http://schemas.openxmlformats.org/officeDocument/2006/relationships/image" Target="../media/image487.png"/><Relationship Id="rId44" Type="http://schemas.openxmlformats.org/officeDocument/2006/relationships/image" Target="../media/image500.svg"/><Relationship Id="rId52" Type="http://schemas.openxmlformats.org/officeDocument/2006/relationships/image" Target="../media/image508.svg"/><Relationship Id="rId60" Type="http://schemas.openxmlformats.org/officeDocument/2006/relationships/image" Target="../media/image516.svg"/><Relationship Id="rId4" Type="http://schemas.openxmlformats.org/officeDocument/2006/relationships/image" Target="../media/image460.svg"/><Relationship Id="rId9" Type="http://schemas.openxmlformats.org/officeDocument/2006/relationships/image" Target="../media/image465.png"/></Relationships>
</file>

<file path=ppt/slides/_rels/slide2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42.svg"/><Relationship Id="rId117" Type="http://schemas.openxmlformats.org/officeDocument/2006/relationships/image" Target="../media/image633.png"/><Relationship Id="rId21" Type="http://schemas.openxmlformats.org/officeDocument/2006/relationships/image" Target="../media/image537.png"/><Relationship Id="rId42" Type="http://schemas.openxmlformats.org/officeDocument/2006/relationships/image" Target="../media/image558.svg"/><Relationship Id="rId47" Type="http://schemas.openxmlformats.org/officeDocument/2006/relationships/image" Target="../media/image563.png"/><Relationship Id="rId63" Type="http://schemas.openxmlformats.org/officeDocument/2006/relationships/image" Target="../media/image579.png"/><Relationship Id="rId68" Type="http://schemas.openxmlformats.org/officeDocument/2006/relationships/image" Target="../media/image584.svg"/><Relationship Id="rId84" Type="http://schemas.openxmlformats.org/officeDocument/2006/relationships/image" Target="../media/image600.svg"/><Relationship Id="rId89" Type="http://schemas.openxmlformats.org/officeDocument/2006/relationships/image" Target="../media/image605.png"/><Relationship Id="rId112" Type="http://schemas.openxmlformats.org/officeDocument/2006/relationships/image" Target="../media/image628.svg"/><Relationship Id="rId16" Type="http://schemas.openxmlformats.org/officeDocument/2006/relationships/image" Target="../media/image532.svg"/><Relationship Id="rId107" Type="http://schemas.openxmlformats.org/officeDocument/2006/relationships/image" Target="../media/image623.png"/><Relationship Id="rId11" Type="http://schemas.openxmlformats.org/officeDocument/2006/relationships/image" Target="../media/image527.png"/><Relationship Id="rId32" Type="http://schemas.openxmlformats.org/officeDocument/2006/relationships/image" Target="../media/image548.svg"/><Relationship Id="rId37" Type="http://schemas.openxmlformats.org/officeDocument/2006/relationships/image" Target="../media/image553.png"/><Relationship Id="rId53" Type="http://schemas.openxmlformats.org/officeDocument/2006/relationships/image" Target="../media/image569.png"/><Relationship Id="rId58" Type="http://schemas.openxmlformats.org/officeDocument/2006/relationships/image" Target="../media/image574.svg"/><Relationship Id="rId74" Type="http://schemas.openxmlformats.org/officeDocument/2006/relationships/image" Target="../media/image590.svg"/><Relationship Id="rId79" Type="http://schemas.openxmlformats.org/officeDocument/2006/relationships/image" Target="../media/image595.png"/><Relationship Id="rId102" Type="http://schemas.openxmlformats.org/officeDocument/2006/relationships/image" Target="../media/image618.svg"/><Relationship Id="rId5" Type="http://schemas.openxmlformats.org/officeDocument/2006/relationships/image" Target="../media/image521.png"/><Relationship Id="rId90" Type="http://schemas.openxmlformats.org/officeDocument/2006/relationships/image" Target="../media/image606.svg"/><Relationship Id="rId95" Type="http://schemas.openxmlformats.org/officeDocument/2006/relationships/image" Target="../media/image611.png"/><Relationship Id="rId22" Type="http://schemas.openxmlformats.org/officeDocument/2006/relationships/image" Target="../media/image538.svg"/><Relationship Id="rId27" Type="http://schemas.openxmlformats.org/officeDocument/2006/relationships/image" Target="../media/image543.png"/><Relationship Id="rId43" Type="http://schemas.openxmlformats.org/officeDocument/2006/relationships/image" Target="../media/image559.png"/><Relationship Id="rId48" Type="http://schemas.openxmlformats.org/officeDocument/2006/relationships/image" Target="../media/image564.svg"/><Relationship Id="rId64" Type="http://schemas.openxmlformats.org/officeDocument/2006/relationships/image" Target="../media/image580.svg"/><Relationship Id="rId69" Type="http://schemas.openxmlformats.org/officeDocument/2006/relationships/image" Target="../media/image585.png"/><Relationship Id="rId113" Type="http://schemas.openxmlformats.org/officeDocument/2006/relationships/image" Target="../media/image629.png"/><Relationship Id="rId118" Type="http://schemas.openxmlformats.org/officeDocument/2006/relationships/image" Target="../media/image634.svg"/><Relationship Id="rId80" Type="http://schemas.openxmlformats.org/officeDocument/2006/relationships/image" Target="../media/image596.svg"/><Relationship Id="rId85" Type="http://schemas.openxmlformats.org/officeDocument/2006/relationships/image" Target="../media/image601.png"/><Relationship Id="rId12" Type="http://schemas.openxmlformats.org/officeDocument/2006/relationships/image" Target="../media/image528.svg"/><Relationship Id="rId17" Type="http://schemas.openxmlformats.org/officeDocument/2006/relationships/image" Target="../media/image533.png"/><Relationship Id="rId33" Type="http://schemas.openxmlformats.org/officeDocument/2006/relationships/image" Target="../media/image549.png"/><Relationship Id="rId38" Type="http://schemas.openxmlformats.org/officeDocument/2006/relationships/image" Target="../media/image554.svg"/><Relationship Id="rId59" Type="http://schemas.openxmlformats.org/officeDocument/2006/relationships/image" Target="../media/image575.png"/><Relationship Id="rId103" Type="http://schemas.openxmlformats.org/officeDocument/2006/relationships/image" Target="../media/image619.png"/><Relationship Id="rId108" Type="http://schemas.openxmlformats.org/officeDocument/2006/relationships/image" Target="../media/image624.svg"/><Relationship Id="rId54" Type="http://schemas.openxmlformats.org/officeDocument/2006/relationships/image" Target="../media/image570.svg"/><Relationship Id="rId70" Type="http://schemas.openxmlformats.org/officeDocument/2006/relationships/image" Target="../media/image586.svg"/><Relationship Id="rId75" Type="http://schemas.openxmlformats.org/officeDocument/2006/relationships/image" Target="../media/image591.png"/><Relationship Id="rId91" Type="http://schemas.openxmlformats.org/officeDocument/2006/relationships/image" Target="../media/image607.png"/><Relationship Id="rId96" Type="http://schemas.openxmlformats.org/officeDocument/2006/relationships/image" Target="../media/image612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2.svg"/><Relationship Id="rId23" Type="http://schemas.openxmlformats.org/officeDocument/2006/relationships/image" Target="../media/image539.png"/><Relationship Id="rId28" Type="http://schemas.openxmlformats.org/officeDocument/2006/relationships/image" Target="../media/image544.svg"/><Relationship Id="rId49" Type="http://schemas.openxmlformats.org/officeDocument/2006/relationships/image" Target="../media/image565.png"/><Relationship Id="rId114" Type="http://schemas.openxmlformats.org/officeDocument/2006/relationships/image" Target="../media/image630.svg"/><Relationship Id="rId119" Type="http://schemas.openxmlformats.org/officeDocument/2006/relationships/image" Target="../media/image635.png"/><Relationship Id="rId44" Type="http://schemas.openxmlformats.org/officeDocument/2006/relationships/image" Target="../media/image560.svg"/><Relationship Id="rId60" Type="http://schemas.openxmlformats.org/officeDocument/2006/relationships/image" Target="../media/image576.svg"/><Relationship Id="rId65" Type="http://schemas.openxmlformats.org/officeDocument/2006/relationships/image" Target="../media/image581.png"/><Relationship Id="rId81" Type="http://schemas.openxmlformats.org/officeDocument/2006/relationships/image" Target="../media/image597.png"/><Relationship Id="rId86" Type="http://schemas.openxmlformats.org/officeDocument/2006/relationships/image" Target="../media/image602.svg"/><Relationship Id="rId4" Type="http://schemas.openxmlformats.org/officeDocument/2006/relationships/image" Target="../media/image520.svg"/><Relationship Id="rId9" Type="http://schemas.openxmlformats.org/officeDocument/2006/relationships/image" Target="../media/image525.png"/><Relationship Id="rId13" Type="http://schemas.openxmlformats.org/officeDocument/2006/relationships/image" Target="../media/image529.png"/><Relationship Id="rId18" Type="http://schemas.openxmlformats.org/officeDocument/2006/relationships/image" Target="../media/image534.svg"/><Relationship Id="rId39" Type="http://schemas.openxmlformats.org/officeDocument/2006/relationships/image" Target="../media/image555.png"/><Relationship Id="rId109" Type="http://schemas.openxmlformats.org/officeDocument/2006/relationships/image" Target="../media/image625.png"/><Relationship Id="rId34" Type="http://schemas.openxmlformats.org/officeDocument/2006/relationships/image" Target="../media/image550.svg"/><Relationship Id="rId50" Type="http://schemas.openxmlformats.org/officeDocument/2006/relationships/image" Target="../media/image566.svg"/><Relationship Id="rId55" Type="http://schemas.openxmlformats.org/officeDocument/2006/relationships/image" Target="../media/image571.png"/><Relationship Id="rId76" Type="http://schemas.openxmlformats.org/officeDocument/2006/relationships/image" Target="../media/image592.svg"/><Relationship Id="rId97" Type="http://schemas.openxmlformats.org/officeDocument/2006/relationships/image" Target="../media/image613.png"/><Relationship Id="rId104" Type="http://schemas.openxmlformats.org/officeDocument/2006/relationships/image" Target="../media/image620.svg"/><Relationship Id="rId120" Type="http://schemas.openxmlformats.org/officeDocument/2006/relationships/image" Target="../media/image636.svg"/><Relationship Id="rId7" Type="http://schemas.openxmlformats.org/officeDocument/2006/relationships/image" Target="../media/image523.png"/><Relationship Id="rId71" Type="http://schemas.openxmlformats.org/officeDocument/2006/relationships/image" Target="../media/image587.png"/><Relationship Id="rId92" Type="http://schemas.openxmlformats.org/officeDocument/2006/relationships/image" Target="../media/image608.svg"/><Relationship Id="rId2" Type="http://schemas.openxmlformats.org/officeDocument/2006/relationships/notesSlide" Target="../notesSlides/notesSlide5.xml"/><Relationship Id="rId29" Type="http://schemas.openxmlformats.org/officeDocument/2006/relationships/image" Target="../media/image545.png"/><Relationship Id="rId24" Type="http://schemas.openxmlformats.org/officeDocument/2006/relationships/image" Target="../media/image540.svg"/><Relationship Id="rId40" Type="http://schemas.openxmlformats.org/officeDocument/2006/relationships/image" Target="../media/image556.svg"/><Relationship Id="rId45" Type="http://schemas.openxmlformats.org/officeDocument/2006/relationships/image" Target="../media/image561.png"/><Relationship Id="rId66" Type="http://schemas.openxmlformats.org/officeDocument/2006/relationships/image" Target="../media/image582.svg"/><Relationship Id="rId87" Type="http://schemas.openxmlformats.org/officeDocument/2006/relationships/image" Target="../media/image603.png"/><Relationship Id="rId110" Type="http://schemas.openxmlformats.org/officeDocument/2006/relationships/image" Target="../media/image626.svg"/><Relationship Id="rId115" Type="http://schemas.openxmlformats.org/officeDocument/2006/relationships/image" Target="../media/image631.png"/><Relationship Id="rId61" Type="http://schemas.openxmlformats.org/officeDocument/2006/relationships/image" Target="../media/image577.png"/><Relationship Id="rId82" Type="http://schemas.openxmlformats.org/officeDocument/2006/relationships/image" Target="../media/image598.svg"/><Relationship Id="rId19" Type="http://schemas.openxmlformats.org/officeDocument/2006/relationships/image" Target="../media/image535.png"/><Relationship Id="rId14" Type="http://schemas.openxmlformats.org/officeDocument/2006/relationships/image" Target="../media/image530.svg"/><Relationship Id="rId30" Type="http://schemas.openxmlformats.org/officeDocument/2006/relationships/image" Target="../media/image546.svg"/><Relationship Id="rId35" Type="http://schemas.openxmlformats.org/officeDocument/2006/relationships/image" Target="../media/image551.png"/><Relationship Id="rId56" Type="http://schemas.openxmlformats.org/officeDocument/2006/relationships/image" Target="../media/image572.svg"/><Relationship Id="rId77" Type="http://schemas.openxmlformats.org/officeDocument/2006/relationships/image" Target="../media/image593.png"/><Relationship Id="rId100" Type="http://schemas.openxmlformats.org/officeDocument/2006/relationships/image" Target="../media/image616.svg"/><Relationship Id="rId105" Type="http://schemas.openxmlformats.org/officeDocument/2006/relationships/image" Target="../media/image621.png"/><Relationship Id="rId8" Type="http://schemas.openxmlformats.org/officeDocument/2006/relationships/image" Target="../media/image524.svg"/><Relationship Id="rId51" Type="http://schemas.openxmlformats.org/officeDocument/2006/relationships/image" Target="../media/image567.png"/><Relationship Id="rId72" Type="http://schemas.openxmlformats.org/officeDocument/2006/relationships/image" Target="../media/image588.svg"/><Relationship Id="rId93" Type="http://schemas.openxmlformats.org/officeDocument/2006/relationships/image" Target="../media/image609.png"/><Relationship Id="rId98" Type="http://schemas.openxmlformats.org/officeDocument/2006/relationships/image" Target="../media/image614.svg"/><Relationship Id="rId121" Type="http://schemas.openxmlformats.org/officeDocument/2006/relationships/image" Target="../media/image637.png"/><Relationship Id="rId3" Type="http://schemas.openxmlformats.org/officeDocument/2006/relationships/image" Target="../media/image519.png"/><Relationship Id="rId25" Type="http://schemas.openxmlformats.org/officeDocument/2006/relationships/image" Target="../media/image541.png"/><Relationship Id="rId46" Type="http://schemas.openxmlformats.org/officeDocument/2006/relationships/image" Target="../media/image562.svg"/><Relationship Id="rId67" Type="http://schemas.openxmlformats.org/officeDocument/2006/relationships/image" Target="../media/image583.png"/><Relationship Id="rId116" Type="http://schemas.openxmlformats.org/officeDocument/2006/relationships/image" Target="../media/image632.svg"/><Relationship Id="rId20" Type="http://schemas.openxmlformats.org/officeDocument/2006/relationships/image" Target="../media/image536.svg"/><Relationship Id="rId41" Type="http://schemas.openxmlformats.org/officeDocument/2006/relationships/image" Target="../media/image557.png"/><Relationship Id="rId62" Type="http://schemas.openxmlformats.org/officeDocument/2006/relationships/image" Target="../media/image578.svg"/><Relationship Id="rId83" Type="http://schemas.openxmlformats.org/officeDocument/2006/relationships/image" Target="../media/image599.png"/><Relationship Id="rId88" Type="http://schemas.openxmlformats.org/officeDocument/2006/relationships/image" Target="../media/image604.svg"/><Relationship Id="rId111" Type="http://schemas.openxmlformats.org/officeDocument/2006/relationships/image" Target="../media/image627.png"/><Relationship Id="rId15" Type="http://schemas.openxmlformats.org/officeDocument/2006/relationships/image" Target="../media/image531.png"/><Relationship Id="rId36" Type="http://schemas.openxmlformats.org/officeDocument/2006/relationships/image" Target="../media/image552.svg"/><Relationship Id="rId57" Type="http://schemas.openxmlformats.org/officeDocument/2006/relationships/image" Target="../media/image573.png"/><Relationship Id="rId106" Type="http://schemas.openxmlformats.org/officeDocument/2006/relationships/image" Target="../media/image622.svg"/><Relationship Id="rId10" Type="http://schemas.openxmlformats.org/officeDocument/2006/relationships/image" Target="../media/image526.svg"/><Relationship Id="rId31" Type="http://schemas.openxmlformats.org/officeDocument/2006/relationships/image" Target="../media/image547.png"/><Relationship Id="rId52" Type="http://schemas.openxmlformats.org/officeDocument/2006/relationships/image" Target="../media/image568.svg"/><Relationship Id="rId73" Type="http://schemas.openxmlformats.org/officeDocument/2006/relationships/image" Target="../media/image589.png"/><Relationship Id="rId78" Type="http://schemas.openxmlformats.org/officeDocument/2006/relationships/image" Target="../media/image594.svg"/><Relationship Id="rId94" Type="http://schemas.openxmlformats.org/officeDocument/2006/relationships/image" Target="../media/image610.svg"/><Relationship Id="rId99" Type="http://schemas.openxmlformats.org/officeDocument/2006/relationships/image" Target="../media/image615.png"/><Relationship Id="rId101" Type="http://schemas.openxmlformats.org/officeDocument/2006/relationships/image" Target="../media/image617.png"/><Relationship Id="rId122" Type="http://schemas.openxmlformats.org/officeDocument/2006/relationships/image" Target="../media/image638.svg"/></Relationships>
</file>

<file path=ppt/slides/_rels/slide2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62.svg"/><Relationship Id="rId21" Type="http://schemas.openxmlformats.org/officeDocument/2006/relationships/image" Target="../media/image657.png"/><Relationship Id="rId42" Type="http://schemas.openxmlformats.org/officeDocument/2006/relationships/image" Target="../media/image678.svg"/><Relationship Id="rId47" Type="http://schemas.openxmlformats.org/officeDocument/2006/relationships/image" Target="../media/image683.png"/><Relationship Id="rId63" Type="http://schemas.openxmlformats.org/officeDocument/2006/relationships/image" Target="../media/image699.png"/><Relationship Id="rId68" Type="http://schemas.openxmlformats.org/officeDocument/2006/relationships/image" Target="../media/image704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52.svg"/><Relationship Id="rId29" Type="http://schemas.openxmlformats.org/officeDocument/2006/relationships/image" Target="../media/image665.png"/><Relationship Id="rId11" Type="http://schemas.openxmlformats.org/officeDocument/2006/relationships/image" Target="../media/image647.png"/><Relationship Id="rId24" Type="http://schemas.openxmlformats.org/officeDocument/2006/relationships/image" Target="../media/image660.svg"/><Relationship Id="rId32" Type="http://schemas.openxmlformats.org/officeDocument/2006/relationships/image" Target="../media/image668.svg"/><Relationship Id="rId37" Type="http://schemas.openxmlformats.org/officeDocument/2006/relationships/image" Target="../media/image673.png"/><Relationship Id="rId40" Type="http://schemas.openxmlformats.org/officeDocument/2006/relationships/image" Target="../media/image676.svg"/><Relationship Id="rId45" Type="http://schemas.openxmlformats.org/officeDocument/2006/relationships/image" Target="../media/image681.png"/><Relationship Id="rId53" Type="http://schemas.openxmlformats.org/officeDocument/2006/relationships/image" Target="../media/image689.png"/><Relationship Id="rId58" Type="http://schemas.openxmlformats.org/officeDocument/2006/relationships/image" Target="../media/image694.svg"/><Relationship Id="rId66" Type="http://schemas.openxmlformats.org/officeDocument/2006/relationships/image" Target="../media/image702.svg"/><Relationship Id="rId74" Type="http://schemas.openxmlformats.org/officeDocument/2006/relationships/image" Target="../media/image710.svg"/><Relationship Id="rId5" Type="http://schemas.openxmlformats.org/officeDocument/2006/relationships/image" Target="../media/image641.png"/><Relationship Id="rId61" Type="http://schemas.openxmlformats.org/officeDocument/2006/relationships/image" Target="../media/image697.png"/><Relationship Id="rId19" Type="http://schemas.openxmlformats.org/officeDocument/2006/relationships/image" Target="../media/image655.png"/><Relationship Id="rId14" Type="http://schemas.openxmlformats.org/officeDocument/2006/relationships/image" Target="../media/image650.svg"/><Relationship Id="rId22" Type="http://schemas.openxmlformats.org/officeDocument/2006/relationships/image" Target="../media/image658.svg"/><Relationship Id="rId27" Type="http://schemas.openxmlformats.org/officeDocument/2006/relationships/image" Target="../media/image663.png"/><Relationship Id="rId30" Type="http://schemas.openxmlformats.org/officeDocument/2006/relationships/image" Target="../media/image666.svg"/><Relationship Id="rId35" Type="http://schemas.openxmlformats.org/officeDocument/2006/relationships/image" Target="../media/image671.png"/><Relationship Id="rId43" Type="http://schemas.openxmlformats.org/officeDocument/2006/relationships/image" Target="../media/image679.png"/><Relationship Id="rId48" Type="http://schemas.openxmlformats.org/officeDocument/2006/relationships/image" Target="../media/image684.svg"/><Relationship Id="rId56" Type="http://schemas.openxmlformats.org/officeDocument/2006/relationships/image" Target="../media/image692.svg"/><Relationship Id="rId64" Type="http://schemas.openxmlformats.org/officeDocument/2006/relationships/image" Target="../media/image700.svg"/><Relationship Id="rId69" Type="http://schemas.openxmlformats.org/officeDocument/2006/relationships/image" Target="../media/image705.png"/><Relationship Id="rId8" Type="http://schemas.openxmlformats.org/officeDocument/2006/relationships/image" Target="../media/image644.svg"/><Relationship Id="rId51" Type="http://schemas.openxmlformats.org/officeDocument/2006/relationships/image" Target="../media/image687.png"/><Relationship Id="rId72" Type="http://schemas.openxmlformats.org/officeDocument/2006/relationships/image" Target="../media/image708.svg"/><Relationship Id="rId3" Type="http://schemas.openxmlformats.org/officeDocument/2006/relationships/image" Target="../media/image639.png"/><Relationship Id="rId12" Type="http://schemas.openxmlformats.org/officeDocument/2006/relationships/image" Target="../media/image648.svg"/><Relationship Id="rId17" Type="http://schemas.openxmlformats.org/officeDocument/2006/relationships/image" Target="../media/image653.png"/><Relationship Id="rId25" Type="http://schemas.openxmlformats.org/officeDocument/2006/relationships/image" Target="../media/image661.png"/><Relationship Id="rId33" Type="http://schemas.openxmlformats.org/officeDocument/2006/relationships/image" Target="../media/image669.png"/><Relationship Id="rId38" Type="http://schemas.openxmlformats.org/officeDocument/2006/relationships/image" Target="../media/image674.svg"/><Relationship Id="rId46" Type="http://schemas.openxmlformats.org/officeDocument/2006/relationships/image" Target="../media/image682.svg"/><Relationship Id="rId59" Type="http://schemas.openxmlformats.org/officeDocument/2006/relationships/image" Target="../media/image695.png"/><Relationship Id="rId67" Type="http://schemas.openxmlformats.org/officeDocument/2006/relationships/image" Target="../media/image703.png"/><Relationship Id="rId20" Type="http://schemas.openxmlformats.org/officeDocument/2006/relationships/image" Target="../media/image656.svg"/><Relationship Id="rId41" Type="http://schemas.openxmlformats.org/officeDocument/2006/relationships/image" Target="../media/image677.png"/><Relationship Id="rId54" Type="http://schemas.openxmlformats.org/officeDocument/2006/relationships/image" Target="../media/image690.svg"/><Relationship Id="rId62" Type="http://schemas.openxmlformats.org/officeDocument/2006/relationships/image" Target="../media/image698.svg"/><Relationship Id="rId70" Type="http://schemas.openxmlformats.org/officeDocument/2006/relationships/image" Target="../media/image706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2.svg"/><Relationship Id="rId15" Type="http://schemas.openxmlformats.org/officeDocument/2006/relationships/image" Target="../media/image651.png"/><Relationship Id="rId23" Type="http://schemas.openxmlformats.org/officeDocument/2006/relationships/image" Target="../media/image659.png"/><Relationship Id="rId28" Type="http://schemas.openxmlformats.org/officeDocument/2006/relationships/image" Target="../media/image664.svg"/><Relationship Id="rId36" Type="http://schemas.openxmlformats.org/officeDocument/2006/relationships/image" Target="../media/image672.svg"/><Relationship Id="rId49" Type="http://schemas.openxmlformats.org/officeDocument/2006/relationships/image" Target="../media/image685.png"/><Relationship Id="rId57" Type="http://schemas.openxmlformats.org/officeDocument/2006/relationships/image" Target="../media/image693.png"/><Relationship Id="rId10" Type="http://schemas.openxmlformats.org/officeDocument/2006/relationships/image" Target="../media/image646.svg"/><Relationship Id="rId31" Type="http://schemas.openxmlformats.org/officeDocument/2006/relationships/image" Target="../media/image667.png"/><Relationship Id="rId44" Type="http://schemas.openxmlformats.org/officeDocument/2006/relationships/image" Target="../media/image680.svg"/><Relationship Id="rId52" Type="http://schemas.openxmlformats.org/officeDocument/2006/relationships/image" Target="../media/image688.svg"/><Relationship Id="rId60" Type="http://schemas.openxmlformats.org/officeDocument/2006/relationships/image" Target="../media/image696.svg"/><Relationship Id="rId65" Type="http://schemas.openxmlformats.org/officeDocument/2006/relationships/image" Target="../media/image701.png"/><Relationship Id="rId73" Type="http://schemas.openxmlformats.org/officeDocument/2006/relationships/image" Target="../media/image709.png"/><Relationship Id="rId4" Type="http://schemas.openxmlformats.org/officeDocument/2006/relationships/image" Target="../media/image640.svg"/><Relationship Id="rId9" Type="http://schemas.openxmlformats.org/officeDocument/2006/relationships/image" Target="../media/image645.png"/><Relationship Id="rId13" Type="http://schemas.openxmlformats.org/officeDocument/2006/relationships/image" Target="../media/image649.png"/><Relationship Id="rId18" Type="http://schemas.openxmlformats.org/officeDocument/2006/relationships/image" Target="../media/image654.svg"/><Relationship Id="rId39" Type="http://schemas.openxmlformats.org/officeDocument/2006/relationships/image" Target="../media/image675.png"/><Relationship Id="rId34" Type="http://schemas.openxmlformats.org/officeDocument/2006/relationships/image" Target="../media/image670.svg"/><Relationship Id="rId50" Type="http://schemas.openxmlformats.org/officeDocument/2006/relationships/image" Target="../media/image686.svg"/><Relationship Id="rId55" Type="http://schemas.openxmlformats.org/officeDocument/2006/relationships/image" Target="../media/image691.png"/><Relationship Id="rId7" Type="http://schemas.openxmlformats.org/officeDocument/2006/relationships/image" Target="../media/image643.png"/><Relationship Id="rId71" Type="http://schemas.openxmlformats.org/officeDocument/2006/relationships/image" Target="../media/image707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21.png"/><Relationship Id="rId18" Type="http://schemas.openxmlformats.org/officeDocument/2006/relationships/image" Target="../media/image726.svg"/><Relationship Id="rId26" Type="http://schemas.openxmlformats.org/officeDocument/2006/relationships/image" Target="../media/image734.svg"/><Relationship Id="rId39" Type="http://schemas.openxmlformats.org/officeDocument/2006/relationships/image" Target="../media/image747.png"/><Relationship Id="rId21" Type="http://schemas.openxmlformats.org/officeDocument/2006/relationships/image" Target="../media/image729.png"/><Relationship Id="rId34" Type="http://schemas.openxmlformats.org/officeDocument/2006/relationships/image" Target="../media/image742.svg"/><Relationship Id="rId42" Type="http://schemas.openxmlformats.org/officeDocument/2006/relationships/image" Target="../media/image750.svg"/><Relationship Id="rId7" Type="http://schemas.openxmlformats.org/officeDocument/2006/relationships/image" Target="../media/image71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24.svg"/><Relationship Id="rId29" Type="http://schemas.openxmlformats.org/officeDocument/2006/relationships/image" Target="../media/image7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4.svg"/><Relationship Id="rId11" Type="http://schemas.openxmlformats.org/officeDocument/2006/relationships/image" Target="../media/image719.png"/><Relationship Id="rId24" Type="http://schemas.openxmlformats.org/officeDocument/2006/relationships/image" Target="../media/image732.svg"/><Relationship Id="rId32" Type="http://schemas.openxmlformats.org/officeDocument/2006/relationships/image" Target="../media/image740.svg"/><Relationship Id="rId37" Type="http://schemas.openxmlformats.org/officeDocument/2006/relationships/image" Target="../media/image745.png"/><Relationship Id="rId40" Type="http://schemas.openxmlformats.org/officeDocument/2006/relationships/image" Target="../media/image748.svg"/><Relationship Id="rId45" Type="http://schemas.openxmlformats.org/officeDocument/2006/relationships/image" Target="../media/image753.png"/><Relationship Id="rId5" Type="http://schemas.openxmlformats.org/officeDocument/2006/relationships/image" Target="../media/image713.png"/><Relationship Id="rId15" Type="http://schemas.openxmlformats.org/officeDocument/2006/relationships/image" Target="../media/image723.png"/><Relationship Id="rId23" Type="http://schemas.openxmlformats.org/officeDocument/2006/relationships/image" Target="../media/image731.png"/><Relationship Id="rId28" Type="http://schemas.openxmlformats.org/officeDocument/2006/relationships/image" Target="../media/image736.svg"/><Relationship Id="rId36" Type="http://schemas.openxmlformats.org/officeDocument/2006/relationships/image" Target="../media/image744.svg"/><Relationship Id="rId10" Type="http://schemas.openxmlformats.org/officeDocument/2006/relationships/image" Target="../media/image718.svg"/><Relationship Id="rId19" Type="http://schemas.openxmlformats.org/officeDocument/2006/relationships/image" Target="../media/image727.png"/><Relationship Id="rId31" Type="http://schemas.openxmlformats.org/officeDocument/2006/relationships/image" Target="../media/image739.png"/><Relationship Id="rId44" Type="http://schemas.openxmlformats.org/officeDocument/2006/relationships/image" Target="../media/image752.svg"/><Relationship Id="rId4" Type="http://schemas.openxmlformats.org/officeDocument/2006/relationships/image" Target="../media/image712.svg"/><Relationship Id="rId9" Type="http://schemas.openxmlformats.org/officeDocument/2006/relationships/image" Target="../media/image717.png"/><Relationship Id="rId14" Type="http://schemas.openxmlformats.org/officeDocument/2006/relationships/image" Target="../media/image722.svg"/><Relationship Id="rId22" Type="http://schemas.openxmlformats.org/officeDocument/2006/relationships/image" Target="../media/image730.svg"/><Relationship Id="rId27" Type="http://schemas.openxmlformats.org/officeDocument/2006/relationships/image" Target="../media/image735.png"/><Relationship Id="rId30" Type="http://schemas.openxmlformats.org/officeDocument/2006/relationships/image" Target="../media/image738.svg"/><Relationship Id="rId35" Type="http://schemas.openxmlformats.org/officeDocument/2006/relationships/image" Target="../media/image743.png"/><Relationship Id="rId43" Type="http://schemas.openxmlformats.org/officeDocument/2006/relationships/image" Target="../media/image751.png"/><Relationship Id="rId8" Type="http://schemas.openxmlformats.org/officeDocument/2006/relationships/image" Target="../media/image716.svg"/><Relationship Id="rId3" Type="http://schemas.openxmlformats.org/officeDocument/2006/relationships/image" Target="../media/image711.png"/><Relationship Id="rId12" Type="http://schemas.openxmlformats.org/officeDocument/2006/relationships/image" Target="../media/image720.svg"/><Relationship Id="rId17" Type="http://schemas.openxmlformats.org/officeDocument/2006/relationships/image" Target="../media/image725.png"/><Relationship Id="rId25" Type="http://schemas.openxmlformats.org/officeDocument/2006/relationships/image" Target="../media/image733.png"/><Relationship Id="rId33" Type="http://schemas.openxmlformats.org/officeDocument/2006/relationships/image" Target="../media/image741.png"/><Relationship Id="rId38" Type="http://schemas.openxmlformats.org/officeDocument/2006/relationships/image" Target="../media/image746.svg"/><Relationship Id="rId46" Type="http://schemas.openxmlformats.org/officeDocument/2006/relationships/image" Target="../media/image754.svg"/><Relationship Id="rId20" Type="http://schemas.openxmlformats.org/officeDocument/2006/relationships/image" Target="../media/image728.svg"/><Relationship Id="rId41" Type="http://schemas.openxmlformats.org/officeDocument/2006/relationships/image" Target="../media/image74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5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7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8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9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0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A883A-F2B1-D8CC-72AE-252510DA88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838" y="2142520"/>
            <a:ext cx="10728325" cy="784830"/>
          </a:xfrm>
        </p:spPr>
        <p:txBody>
          <a:bodyPr/>
          <a:lstStyle/>
          <a:p>
            <a:r>
              <a:rPr lang="en-GB" dirty="0"/>
              <a:t>Additional templates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689582-09B9-ED89-C3D1-714CA4F30C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838" y="2927350"/>
            <a:ext cx="7917639" cy="1007181"/>
          </a:xfrm>
        </p:spPr>
        <p:txBody>
          <a:bodyPr>
            <a:spAutoFit/>
          </a:bodyPr>
          <a:lstStyle/>
          <a:p>
            <a:r>
              <a:rPr lang="en-GB" dirty="0"/>
              <a:t>Copy or drag slides or content into the main presentation template (desktop app only).</a:t>
            </a:r>
          </a:p>
        </p:txBody>
      </p:sp>
    </p:spTree>
    <p:extLst>
      <p:ext uri="{BB962C8B-B14F-4D97-AF65-F5344CB8AC3E}">
        <p14:creationId xmlns:p14="http://schemas.microsoft.com/office/powerpoint/2010/main" val="133143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C369288-F913-AEFF-58C9-AFAAC6717D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0137644"/>
              </p:ext>
            </p:extLst>
          </p:nvPr>
        </p:nvGraphicFramePr>
        <p:xfrm>
          <a:off x="731838" y="1341439"/>
          <a:ext cx="10728325" cy="1681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1E8EADA-E443-12B7-7D5D-E72CAB657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Horizontal organisational chart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5853D3-8CC5-0940-5DE4-E710EB419375}"/>
              </a:ext>
            </a:extLst>
          </p:cNvPr>
          <p:cNvSpPr txBox="1">
            <a:spLocks/>
          </p:cNvSpPr>
          <p:nvPr/>
        </p:nvSpPr>
        <p:spPr>
          <a:xfrm>
            <a:off x="731838" y="2850776"/>
            <a:ext cx="10728324" cy="3550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2349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0100" indent="-2349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12838" indent="-214313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74788" indent="-2159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*Remember to use a personal email address</a:t>
            </a:r>
          </a:p>
        </p:txBody>
      </p:sp>
    </p:spTree>
    <p:extLst>
      <p:ext uri="{BB962C8B-B14F-4D97-AF65-F5344CB8AC3E}">
        <p14:creationId xmlns:p14="http://schemas.microsoft.com/office/powerpoint/2010/main" val="1102399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C369288-F913-AEFF-58C9-AFAAC6717D1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31838" y="1341438"/>
          <a:ext cx="10728325" cy="4835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1E8EADA-E443-12B7-7D5D-E72CAB657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Directional cycle</a:t>
            </a:r>
          </a:p>
        </p:txBody>
      </p:sp>
    </p:spTree>
    <p:extLst>
      <p:ext uri="{BB962C8B-B14F-4D97-AF65-F5344CB8AC3E}">
        <p14:creationId xmlns:p14="http://schemas.microsoft.com/office/powerpoint/2010/main" val="2222007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C369288-F913-AEFF-58C9-AFAAC6717D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6366201"/>
              </p:ext>
            </p:extLst>
          </p:nvPr>
        </p:nvGraphicFramePr>
        <p:xfrm>
          <a:off x="731838" y="1341438"/>
          <a:ext cx="10728325" cy="4835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1E8EADA-E443-12B7-7D5D-E72CAB657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Radial cycle</a:t>
            </a:r>
          </a:p>
        </p:txBody>
      </p:sp>
    </p:spTree>
    <p:extLst>
      <p:ext uri="{BB962C8B-B14F-4D97-AF65-F5344CB8AC3E}">
        <p14:creationId xmlns:p14="http://schemas.microsoft.com/office/powerpoint/2010/main" val="801575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C369288-F913-AEFF-58C9-AFAAC6717D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5198409"/>
              </p:ext>
            </p:extLst>
          </p:nvPr>
        </p:nvGraphicFramePr>
        <p:xfrm>
          <a:off x="3152189" y="1341438"/>
          <a:ext cx="5887622" cy="4835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1E8EADA-E443-12B7-7D5D-E72CAB657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Basic Venn</a:t>
            </a:r>
          </a:p>
        </p:txBody>
      </p:sp>
    </p:spTree>
    <p:extLst>
      <p:ext uri="{BB962C8B-B14F-4D97-AF65-F5344CB8AC3E}">
        <p14:creationId xmlns:p14="http://schemas.microsoft.com/office/powerpoint/2010/main" val="2111547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C369288-F913-AEFF-58C9-AFAAC6717D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9790907"/>
              </p:ext>
            </p:extLst>
          </p:nvPr>
        </p:nvGraphicFramePr>
        <p:xfrm>
          <a:off x="1473674" y="1341438"/>
          <a:ext cx="9244651" cy="4835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1E8EADA-E443-12B7-7D5D-E72CAB657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Linear Venn</a:t>
            </a:r>
          </a:p>
        </p:txBody>
      </p:sp>
    </p:spTree>
    <p:extLst>
      <p:ext uri="{BB962C8B-B14F-4D97-AF65-F5344CB8AC3E}">
        <p14:creationId xmlns:p14="http://schemas.microsoft.com/office/powerpoint/2010/main" val="359831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C369288-F913-AEFF-58C9-AFAAC6717D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7501958"/>
              </p:ext>
            </p:extLst>
          </p:nvPr>
        </p:nvGraphicFramePr>
        <p:xfrm>
          <a:off x="1473674" y="1341438"/>
          <a:ext cx="9244651" cy="4835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1E8EADA-E443-12B7-7D5D-E72CAB657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Stacked Venn</a:t>
            </a:r>
          </a:p>
        </p:txBody>
      </p:sp>
    </p:spTree>
    <p:extLst>
      <p:ext uri="{BB962C8B-B14F-4D97-AF65-F5344CB8AC3E}">
        <p14:creationId xmlns:p14="http://schemas.microsoft.com/office/powerpoint/2010/main" val="1772489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C369288-F913-AEFF-58C9-AFAAC6717D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9424508"/>
              </p:ext>
            </p:extLst>
          </p:nvPr>
        </p:nvGraphicFramePr>
        <p:xfrm>
          <a:off x="1473674" y="1341438"/>
          <a:ext cx="9244651" cy="4835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1E8EADA-E443-12B7-7D5D-E72CAB657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Grid matrix</a:t>
            </a:r>
          </a:p>
        </p:txBody>
      </p:sp>
    </p:spTree>
    <p:extLst>
      <p:ext uri="{BB962C8B-B14F-4D97-AF65-F5344CB8AC3E}">
        <p14:creationId xmlns:p14="http://schemas.microsoft.com/office/powerpoint/2010/main" val="32763456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231FA-F498-491A-FD5C-CA1767AA4D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838" y="2142520"/>
            <a:ext cx="10728325" cy="784830"/>
          </a:xfrm>
        </p:spPr>
        <p:txBody>
          <a:bodyPr/>
          <a:lstStyle/>
          <a:p>
            <a:r>
              <a:rPr lang="en-GB" dirty="0"/>
              <a:t>Icons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5117A8-0469-C0A0-7A31-EDF0F3555B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Use icons with the the prebuilt templates to draw attention to key concepts</a:t>
            </a:r>
          </a:p>
        </p:txBody>
      </p:sp>
    </p:spTree>
    <p:extLst>
      <p:ext uri="{BB962C8B-B14F-4D97-AF65-F5344CB8AC3E}">
        <p14:creationId xmlns:p14="http://schemas.microsoft.com/office/powerpoint/2010/main" val="1025912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4A436-F18D-CF27-3E5E-9C0F7371A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D033CB7-77A3-27C0-0770-A1EBB465D862}"/>
              </a:ext>
            </a:extLst>
          </p:cNvPr>
          <p:cNvGrpSpPr/>
          <p:nvPr/>
        </p:nvGrpSpPr>
        <p:grpSpPr>
          <a:xfrm>
            <a:off x="6373369" y="1942845"/>
            <a:ext cx="721266" cy="720000"/>
            <a:chOff x="4054500" y="2479284"/>
            <a:chExt cx="756302" cy="754975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08CE6FE-4494-047B-68B2-C2C7F3B3C2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E5162B2C-F924-4F94-D90D-0C1D7ABDF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79" name="Graphic 78">
            <a:extLst>
              <a:ext uri="{FF2B5EF4-FFF2-40B4-BE49-F238E27FC236}">
                <a16:creationId xmlns:a16="http://schemas.microsoft.com/office/drawing/2014/main" id="{B0618D4F-DBB8-8C2E-EAEE-1EC20EF756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50262" y="2028727"/>
            <a:ext cx="540000" cy="540000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1AB690F1-E4AE-A494-96A1-CF504769AF71}"/>
              </a:ext>
            </a:extLst>
          </p:cNvPr>
          <p:cNvGrpSpPr/>
          <p:nvPr/>
        </p:nvGrpSpPr>
        <p:grpSpPr>
          <a:xfrm>
            <a:off x="7184130" y="1942845"/>
            <a:ext cx="721266" cy="720000"/>
            <a:chOff x="4054500" y="2479284"/>
            <a:chExt cx="756302" cy="754975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08DF2EE-B8F6-C306-91D4-78CCE9B4DC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2" name="Graphic 81">
              <a:extLst>
                <a:ext uri="{FF2B5EF4-FFF2-40B4-BE49-F238E27FC236}">
                  <a16:creationId xmlns:a16="http://schemas.microsoft.com/office/drawing/2014/main" id="{C90AB2CA-218C-FC56-0885-62C1211E7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3" name="Graphic 82">
            <a:extLst>
              <a:ext uri="{FF2B5EF4-FFF2-40B4-BE49-F238E27FC236}">
                <a16:creationId xmlns:a16="http://schemas.microsoft.com/office/drawing/2014/main" id="{96A99917-4573-60D8-2CCC-0BBB62A571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861023" y="2028727"/>
            <a:ext cx="540000" cy="540000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B3B990C4-A521-E60F-6A4C-DAFB2A3ADB3D}"/>
              </a:ext>
            </a:extLst>
          </p:cNvPr>
          <p:cNvGrpSpPr/>
          <p:nvPr/>
        </p:nvGrpSpPr>
        <p:grpSpPr>
          <a:xfrm>
            <a:off x="7994891" y="1942845"/>
            <a:ext cx="721266" cy="720000"/>
            <a:chOff x="4054500" y="2479284"/>
            <a:chExt cx="756302" cy="754975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0C594FA2-D8F5-F93D-962E-07AE1BC916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Graphic 85">
              <a:extLst>
                <a:ext uri="{FF2B5EF4-FFF2-40B4-BE49-F238E27FC236}">
                  <a16:creationId xmlns:a16="http://schemas.microsoft.com/office/drawing/2014/main" id="{6B76D7FD-46CE-7B64-5DDC-DCFBF0FED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7" name="Graphic 86">
            <a:extLst>
              <a:ext uri="{FF2B5EF4-FFF2-40B4-BE49-F238E27FC236}">
                <a16:creationId xmlns:a16="http://schemas.microsoft.com/office/drawing/2014/main" id="{6930E8EE-4440-D348-EDE9-3D512C1A3A7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2671784" y="2028727"/>
            <a:ext cx="540000" cy="540000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A91FFAA5-B718-7903-9BF4-E14B91331E52}"/>
              </a:ext>
            </a:extLst>
          </p:cNvPr>
          <p:cNvGrpSpPr/>
          <p:nvPr/>
        </p:nvGrpSpPr>
        <p:grpSpPr>
          <a:xfrm>
            <a:off x="8805652" y="1942845"/>
            <a:ext cx="721266" cy="720000"/>
            <a:chOff x="4054500" y="2479284"/>
            <a:chExt cx="756302" cy="754975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EE777C9-3389-67C3-6242-6A7474CCE5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677761FB-53E9-B3D6-C425-0E5482996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1" name="Graphic 90">
            <a:extLst>
              <a:ext uri="{FF2B5EF4-FFF2-40B4-BE49-F238E27FC236}">
                <a16:creationId xmlns:a16="http://schemas.microsoft.com/office/drawing/2014/main" id="{C93B4F27-73C5-F8A9-962D-B24295D2944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3482545" y="2028727"/>
            <a:ext cx="540000" cy="540000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764B6236-5A7F-151D-8265-B1E8E577BBFC}"/>
              </a:ext>
            </a:extLst>
          </p:cNvPr>
          <p:cNvGrpSpPr/>
          <p:nvPr/>
        </p:nvGrpSpPr>
        <p:grpSpPr>
          <a:xfrm>
            <a:off x="9616413" y="1942845"/>
            <a:ext cx="721266" cy="720000"/>
            <a:chOff x="4054500" y="2479284"/>
            <a:chExt cx="756302" cy="754975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FE3DA9F-C8C4-6D94-EF74-8D40998A4C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4" name="Graphic 93">
              <a:extLst>
                <a:ext uri="{FF2B5EF4-FFF2-40B4-BE49-F238E27FC236}">
                  <a16:creationId xmlns:a16="http://schemas.microsoft.com/office/drawing/2014/main" id="{B0CA95BD-4820-785B-C40F-B67A71147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5" name="Graphic 94">
            <a:extLst>
              <a:ext uri="{FF2B5EF4-FFF2-40B4-BE49-F238E27FC236}">
                <a16:creationId xmlns:a16="http://schemas.microsoft.com/office/drawing/2014/main" id="{E8FEFE46-8A5B-1951-00D3-CE34283E98A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4293306" y="2028727"/>
            <a:ext cx="540000" cy="540000"/>
          </a:xfrm>
          <a:prstGeom prst="rect">
            <a:avLst/>
          </a:prstGeom>
        </p:spPr>
      </p:pic>
      <p:grpSp>
        <p:nvGrpSpPr>
          <p:cNvPr id="96" name="Group 95">
            <a:extLst>
              <a:ext uri="{FF2B5EF4-FFF2-40B4-BE49-F238E27FC236}">
                <a16:creationId xmlns:a16="http://schemas.microsoft.com/office/drawing/2014/main" id="{1656C349-F76A-714D-BB41-1073AE711A27}"/>
              </a:ext>
            </a:extLst>
          </p:cNvPr>
          <p:cNvGrpSpPr/>
          <p:nvPr/>
        </p:nvGrpSpPr>
        <p:grpSpPr>
          <a:xfrm>
            <a:off x="10427173" y="1942845"/>
            <a:ext cx="721266" cy="720000"/>
            <a:chOff x="4054500" y="2479284"/>
            <a:chExt cx="756302" cy="754975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1D71A18B-F19D-8926-09E5-8811AB1D64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8" name="Graphic 97">
              <a:extLst>
                <a:ext uri="{FF2B5EF4-FFF2-40B4-BE49-F238E27FC236}">
                  <a16:creationId xmlns:a16="http://schemas.microsoft.com/office/drawing/2014/main" id="{6355C7C2-6519-C1C6-3574-4FC6627C4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9" name="Graphic 98">
            <a:extLst>
              <a:ext uri="{FF2B5EF4-FFF2-40B4-BE49-F238E27FC236}">
                <a16:creationId xmlns:a16="http://schemas.microsoft.com/office/drawing/2014/main" id="{16C18750-DDB3-41EA-CD96-FDC3512C8F2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5104066" y="2028727"/>
            <a:ext cx="540000" cy="540000"/>
          </a:xfrm>
          <a:prstGeom prst="rect">
            <a:avLst/>
          </a:prstGeom>
        </p:spPr>
      </p:pic>
      <p:grpSp>
        <p:nvGrpSpPr>
          <p:cNvPr id="100" name="Group 99">
            <a:extLst>
              <a:ext uri="{FF2B5EF4-FFF2-40B4-BE49-F238E27FC236}">
                <a16:creationId xmlns:a16="http://schemas.microsoft.com/office/drawing/2014/main" id="{BC834065-3631-BE65-F7A1-DCD1A6DA5689}"/>
              </a:ext>
            </a:extLst>
          </p:cNvPr>
          <p:cNvGrpSpPr/>
          <p:nvPr/>
        </p:nvGrpSpPr>
        <p:grpSpPr>
          <a:xfrm>
            <a:off x="6373369" y="2740866"/>
            <a:ext cx="721266" cy="720000"/>
            <a:chOff x="4054500" y="2479284"/>
            <a:chExt cx="756302" cy="754975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75BE5958-89FA-899E-06FB-68F159E1BD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14B2AED2-4DD9-983E-ED25-B76104824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3" name="Graphic 102">
            <a:extLst>
              <a:ext uri="{FF2B5EF4-FFF2-40B4-BE49-F238E27FC236}">
                <a16:creationId xmlns:a16="http://schemas.microsoft.com/office/drawing/2014/main" id="{E7AAA10D-202C-0111-F5C4-358C3A71986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>
          <a:xfrm>
            <a:off x="1050262" y="2826748"/>
            <a:ext cx="540000" cy="540000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A78622E-A781-B660-A031-38F85E26E6E6}"/>
              </a:ext>
            </a:extLst>
          </p:cNvPr>
          <p:cNvGrpSpPr/>
          <p:nvPr/>
        </p:nvGrpSpPr>
        <p:grpSpPr>
          <a:xfrm>
            <a:off x="7994891" y="2740866"/>
            <a:ext cx="721266" cy="720000"/>
            <a:chOff x="4054500" y="2479284"/>
            <a:chExt cx="756302" cy="754975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71276F2-85D7-778C-8619-2D67380946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6" name="Graphic 105">
              <a:extLst>
                <a:ext uri="{FF2B5EF4-FFF2-40B4-BE49-F238E27FC236}">
                  <a16:creationId xmlns:a16="http://schemas.microsoft.com/office/drawing/2014/main" id="{0153AAEF-22D7-5E04-B010-4C5ABC203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7" name="Graphic 106">
            <a:extLst>
              <a:ext uri="{FF2B5EF4-FFF2-40B4-BE49-F238E27FC236}">
                <a16:creationId xmlns:a16="http://schemas.microsoft.com/office/drawing/2014/main" id="{32F40827-CB44-0F9C-BD06-507B46BDAFF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/>
        </p:blipFill>
        <p:spPr>
          <a:xfrm>
            <a:off x="1861023" y="2826748"/>
            <a:ext cx="540000" cy="540000"/>
          </a:xfrm>
          <a:prstGeom prst="rect">
            <a:avLst/>
          </a:prstGeom>
        </p:spPr>
      </p:pic>
      <p:grpSp>
        <p:nvGrpSpPr>
          <p:cNvPr id="108" name="Group 107">
            <a:extLst>
              <a:ext uri="{FF2B5EF4-FFF2-40B4-BE49-F238E27FC236}">
                <a16:creationId xmlns:a16="http://schemas.microsoft.com/office/drawing/2014/main" id="{9DCDE7A3-B331-D272-C9B8-1D5D150E4EF8}"/>
              </a:ext>
            </a:extLst>
          </p:cNvPr>
          <p:cNvGrpSpPr/>
          <p:nvPr/>
        </p:nvGrpSpPr>
        <p:grpSpPr>
          <a:xfrm>
            <a:off x="8805652" y="2740866"/>
            <a:ext cx="721266" cy="720000"/>
            <a:chOff x="4054500" y="2479284"/>
            <a:chExt cx="756302" cy="754975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A766A2F-1197-FF7B-7727-6201A21EF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0" name="Graphic 109">
              <a:extLst>
                <a:ext uri="{FF2B5EF4-FFF2-40B4-BE49-F238E27FC236}">
                  <a16:creationId xmlns:a16="http://schemas.microsoft.com/office/drawing/2014/main" id="{F0F4C7C7-7908-0582-794E-B2ACCA43A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1" name="Graphic 110">
            <a:extLst>
              <a:ext uri="{FF2B5EF4-FFF2-40B4-BE49-F238E27FC236}">
                <a16:creationId xmlns:a16="http://schemas.microsoft.com/office/drawing/2014/main" id="{ED8F8542-160E-6AFD-E7C8-913FDDA44F2E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>
          <a:xfrm>
            <a:off x="2671784" y="2826748"/>
            <a:ext cx="540000" cy="540000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70659533-4A3E-FD43-D84D-E9651F721E0C}"/>
              </a:ext>
            </a:extLst>
          </p:cNvPr>
          <p:cNvGrpSpPr/>
          <p:nvPr/>
        </p:nvGrpSpPr>
        <p:grpSpPr>
          <a:xfrm>
            <a:off x="9616413" y="2740866"/>
            <a:ext cx="721266" cy="720000"/>
            <a:chOff x="4054500" y="2479284"/>
            <a:chExt cx="756302" cy="754975"/>
          </a:xfrm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E93A20D3-34D9-17EE-5540-A58CB48B70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4" name="Graphic 113">
              <a:extLst>
                <a:ext uri="{FF2B5EF4-FFF2-40B4-BE49-F238E27FC236}">
                  <a16:creationId xmlns:a16="http://schemas.microsoft.com/office/drawing/2014/main" id="{402F3EAD-19E3-F201-47CC-DCC529557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5" name="Graphic 114">
            <a:extLst>
              <a:ext uri="{FF2B5EF4-FFF2-40B4-BE49-F238E27FC236}">
                <a16:creationId xmlns:a16="http://schemas.microsoft.com/office/drawing/2014/main" id="{E75AB8C2-F6EB-56A1-154E-66680A21C3C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3482545" y="2826748"/>
            <a:ext cx="540000" cy="54000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D3B7F7CD-3885-89BA-FBB8-2B2D7C06682C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>
          <a:xfrm>
            <a:off x="4293306" y="2826748"/>
            <a:ext cx="540000" cy="540000"/>
          </a:xfrm>
          <a:prstGeom prst="rect">
            <a:avLst/>
          </a:prstGeom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800867E6-52AD-7623-3F34-7A6E8BD5FC2F}"/>
              </a:ext>
            </a:extLst>
          </p:cNvPr>
          <p:cNvGrpSpPr/>
          <p:nvPr/>
        </p:nvGrpSpPr>
        <p:grpSpPr>
          <a:xfrm>
            <a:off x="10427173" y="2740866"/>
            <a:ext cx="721266" cy="720000"/>
            <a:chOff x="4054500" y="2479284"/>
            <a:chExt cx="756302" cy="754975"/>
          </a:xfrm>
        </p:grpSpPr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61C71A80-D091-C02E-2ECA-E7413A7153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2" name="Graphic 121">
              <a:extLst>
                <a:ext uri="{FF2B5EF4-FFF2-40B4-BE49-F238E27FC236}">
                  <a16:creationId xmlns:a16="http://schemas.microsoft.com/office/drawing/2014/main" id="{8CBED6AF-8975-AA2E-30E2-D8EE6D4A2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3" name="Graphic 122">
            <a:extLst>
              <a:ext uri="{FF2B5EF4-FFF2-40B4-BE49-F238E27FC236}">
                <a16:creationId xmlns:a16="http://schemas.microsoft.com/office/drawing/2014/main" id="{BE254BF6-3599-6429-1DB8-EEBD5D10271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/>
        </p:blipFill>
        <p:spPr>
          <a:xfrm>
            <a:off x="5104066" y="2826748"/>
            <a:ext cx="540000" cy="540000"/>
          </a:xfrm>
          <a:prstGeom prst="rect">
            <a:avLst/>
          </a:prstGeom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A8243237-7366-245B-DD3C-CE8ABC75DA18}"/>
              </a:ext>
            </a:extLst>
          </p:cNvPr>
          <p:cNvGrpSpPr/>
          <p:nvPr/>
        </p:nvGrpSpPr>
        <p:grpSpPr>
          <a:xfrm>
            <a:off x="6373369" y="3538887"/>
            <a:ext cx="721266" cy="720000"/>
            <a:chOff x="4054500" y="2479284"/>
            <a:chExt cx="756302" cy="754975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168CFED1-6DA9-3FAD-FBD1-D007F95164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CC509724-62BB-4741-9625-BA98E11FE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7" name="Graphic 126">
            <a:extLst>
              <a:ext uri="{FF2B5EF4-FFF2-40B4-BE49-F238E27FC236}">
                <a16:creationId xmlns:a16="http://schemas.microsoft.com/office/drawing/2014/main" id="{A30E3D4A-28CB-C4C1-DB60-4635FF6137F2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rcRect/>
          <a:stretch/>
        </p:blipFill>
        <p:spPr>
          <a:xfrm>
            <a:off x="1050262" y="3624769"/>
            <a:ext cx="540000" cy="540000"/>
          </a:xfrm>
          <a:prstGeom prst="rect">
            <a:avLst/>
          </a:prstGeom>
        </p:spPr>
      </p:pic>
      <p:grpSp>
        <p:nvGrpSpPr>
          <p:cNvPr id="128" name="Group 127">
            <a:extLst>
              <a:ext uri="{FF2B5EF4-FFF2-40B4-BE49-F238E27FC236}">
                <a16:creationId xmlns:a16="http://schemas.microsoft.com/office/drawing/2014/main" id="{FB503B56-A6DE-2076-F6BA-3DAF31166FEB}"/>
              </a:ext>
            </a:extLst>
          </p:cNvPr>
          <p:cNvGrpSpPr/>
          <p:nvPr/>
        </p:nvGrpSpPr>
        <p:grpSpPr>
          <a:xfrm>
            <a:off x="7184130" y="3538887"/>
            <a:ext cx="721266" cy="720000"/>
            <a:chOff x="4054500" y="2479284"/>
            <a:chExt cx="756302" cy="754975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56BD18C5-7793-65DC-6C55-19817A52BE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0" name="Graphic 129">
              <a:extLst>
                <a:ext uri="{FF2B5EF4-FFF2-40B4-BE49-F238E27FC236}">
                  <a16:creationId xmlns:a16="http://schemas.microsoft.com/office/drawing/2014/main" id="{DB689B64-A7A1-0068-550E-885AF482A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1" name="Graphic 130">
            <a:extLst>
              <a:ext uri="{FF2B5EF4-FFF2-40B4-BE49-F238E27FC236}">
                <a16:creationId xmlns:a16="http://schemas.microsoft.com/office/drawing/2014/main" id="{E5F8173F-4E68-DE6D-2279-2C21650B2E7A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rcRect/>
          <a:stretch/>
        </p:blipFill>
        <p:spPr>
          <a:xfrm>
            <a:off x="1861023" y="3624769"/>
            <a:ext cx="540000" cy="540000"/>
          </a:xfrm>
          <a:prstGeom prst="rect">
            <a:avLst/>
          </a:prstGeom>
        </p:spPr>
      </p:pic>
      <p:grpSp>
        <p:nvGrpSpPr>
          <p:cNvPr id="132" name="Group 131">
            <a:extLst>
              <a:ext uri="{FF2B5EF4-FFF2-40B4-BE49-F238E27FC236}">
                <a16:creationId xmlns:a16="http://schemas.microsoft.com/office/drawing/2014/main" id="{45FAA0E3-D4A2-D52A-E2D5-5459423627EA}"/>
              </a:ext>
            </a:extLst>
          </p:cNvPr>
          <p:cNvGrpSpPr/>
          <p:nvPr/>
        </p:nvGrpSpPr>
        <p:grpSpPr>
          <a:xfrm>
            <a:off x="7994891" y="3538887"/>
            <a:ext cx="721266" cy="720000"/>
            <a:chOff x="4054500" y="2479284"/>
            <a:chExt cx="756302" cy="754975"/>
          </a:xfrm>
        </p:grpSpPr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6991CA0-F62C-110C-1F92-861563B083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4" name="Graphic 133">
              <a:extLst>
                <a:ext uri="{FF2B5EF4-FFF2-40B4-BE49-F238E27FC236}">
                  <a16:creationId xmlns:a16="http://schemas.microsoft.com/office/drawing/2014/main" id="{D1DE8245-AB1D-F25B-6EF7-59B45F4D7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5" name="Graphic 134">
            <a:extLst>
              <a:ext uri="{FF2B5EF4-FFF2-40B4-BE49-F238E27FC236}">
                <a16:creationId xmlns:a16="http://schemas.microsoft.com/office/drawing/2014/main" id="{ADA6FE14-341C-1A72-DB8E-97B069717EAE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0"/>
              </a:ext>
            </a:extLst>
          </a:blip>
          <a:srcRect/>
          <a:stretch/>
        </p:blipFill>
        <p:spPr>
          <a:xfrm>
            <a:off x="2671784" y="3624769"/>
            <a:ext cx="540000" cy="540000"/>
          </a:xfrm>
          <a:prstGeom prst="rect">
            <a:avLst/>
          </a:prstGeom>
        </p:spPr>
      </p:pic>
      <p:grpSp>
        <p:nvGrpSpPr>
          <p:cNvPr id="136" name="Group 135">
            <a:extLst>
              <a:ext uri="{FF2B5EF4-FFF2-40B4-BE49-F238E27FC236}">
                <a16:creationId xmlns:a16="http://schemas.microsoft.com/office/drawing/2014/main" id="{914B0372-8993-0991-21C1-8EF3F36BBC22}"/>
              </a:ext>
            </a:extLst>
          </p:cNvPr>
          <p:cNvGrpSpPr/>
          <p:nvPr/>
        </p:nvGrpSpPr>
        <p:grpSpPr>
          <a:xfrm>
            <a:off x="8805652" y="3538887"/>
            <a:ext cx="721266" cy="720000"/>
            <a:chOff x="4054500" y="2479284"/>
            <a:chExt cx="756302" cy="754975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1B348016-20B3-BF1D-A904-F1789F9077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26E7286C-CB32-7072-EC20-CCB11E832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9" name="Graphic 138">
            <a:extLst>
              <a:ext uri="{FF2B5EF4-FFF2-40B4-BE49-F238E27FC236}">
                <a16:creationId xmlns:a16="http://schemas.microsoft.com/office/drawing/2014/main" id="{A5ED5069-1A56-D19C-7779-AE8980261F96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4"/>
              </a:ext>
            </a:extLst>
          </a:blip>
          <a:srcRect/>
          <a:stretch/>
        </p:blipFill>
        <p:spPr>
          <a:xfrm>
            <a:off x="3482545" y="3624769"/>
            <a:ext cx="540000" cy="540000"/>
          </a:xfrm>
          <a:prstGeom prst="rect">
            <a:avLst/>
          </a:prstGeom>
        </p:spPr>
      </p:pic>
      <p:grpSp>
        <p:nvGrpSpPr>
          <p:cNvPr id="140" name="Group 139">
            <a:extLst>
              <a:ext uri="{FF2B5EF4-FFF2-40B4-BE49-F238E27FC236}">
                <a16:creationId xmlns:a16="http://schemas.microsoft.com/office/drawing/2014/main" id="{041EC3BE-A9E7-6CFD-C2CC-A3752C00B8A5}"/>
              </a:ext>
            </a:extLst>
          </p:cNvPr>
          <p:cNvGrpSpPr/>
          <p:nvPr/>
        </p:nvGrpSpPr>
        <p:grpSpPr>
          <a:xfrm>
            <a:off x="9616413" y="3538887"/>
            <a:ext cx="721266" cy="720000"/>
            <a:chOff x="4054500" y="2479284"/>
            <a:chExt cx="756302" cy="754975"/>
          </a:xfrm>
        </p:grpSpPr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BDA5057C-E424-C932-06F5-90FAB90D8B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2" name="Graphic 141">
              <a:extLst>
                <a:ext uri="{FF2B5EF4-FFF2-40B4-BE49-F238E27FC236}">
                  <a16:creationId xmlns:a16="http://schemas.microsoft.com/office/drawing/2014/main" id="{755A82CB-60A2-BC38-F472-D4E1888A1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43" name="Graphic 142">
            <a:extLst>
              <a:ext uri="{FF2B5EF4-FFF2-40B4-BE49-F238E27FC236}">
                <a16:creationId xmlns:a16="http://schemas.microsoft.com/office/drawing/2014/main" id="{A2F754B0-B57E-D665-DA7E-9AFCA6AFABD2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8"/>
              </a:ext>
            </a:extLst>
          </a:blip>
          <a:srcRect/>
          <a:stretch/>
        </p:blipFill>
        <p:spPr>
          <a:xfrm>
            <a:off x="4293306" y="3624769"/>
            <a:ext cx="540000" cy="540000"/>
          </a:xfrm>
          <a:prstGeom prst="rect">
            <a:avLst/>
          </a:prstGeom>
        </p:spPr>
      </p:pic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8F22CF5-6005-FE68-849E-D27613E0E1B0}"/>
              </a:ext>
            </a:extLst>
          </p:cNvPr>
          <p:cNvGrpSpPr/>
          <p:nvPr/>
        </p:nvGrpSpPr>
        <p:grpSpPr>
          <a:xfrm>
            <a:off x="10427173" y="3538887"/>
            <a:ext cx="721266" cy="720000"/>
            <a:chOff x="4054500" y="2479284"/>
            <a:chExt cx="756302" cy="754975"/>
          </a:xfrm>
        </p:grpSpPr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70D2F7FF-D905-82AA-3A52-C032BD8425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6" name="Graphic 145">
              <a:extLst>
                <a:ext uri="{FF2B5EF4-FFF2-40B4-BE49-F238E27FC236}">
                  <a16:creationId xmlns:a16="http://schemas.microsoft.com/office/drawing/2014/main" id="{1A61182B-1671-B16D-6E97-C0C6020BF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47" name="Graphic 146">
            <a:extLst>
              <a:ext uri="{FF2B5EF4-FFF2-40B4-BE49-F238E27FC236}">
                <a16:creationId xmlns:a16="http://schemas.microsoft.com/office/drawing/2014/main" id="{17197433-5296-E272-114F-0B24CFA41208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2"/>
              </a:ext>
            </a:extLst>
          </a:blip>
          <a:srcRect/>
          <a:stretch/>
        </p:blipFill>
        <p:spPr>
          <a:xfrm>
            <a:off x="5104066" y="3624769"/>
            <a:ext cx="540000" cy="540000"/>
          </a:xfrm>
          <a:prstGeom prst="rect">
            <a:avLst/>
          </a:prstGeom>
        </p:spPr>
      </p:pic>
      <p:grpSp>
        <p:nvGrpSpPr>
          <p:cNvPr id="148" name="Group 147">
            <a:extLst>
              <a:ext uri="{FF2B5EF4-FFF2-40B4-BE49-F238E27FC236}">
                <a16:creationId xmlns:a16="http://schemas.microsoft.com/office/drawing/2014/main" id="{CB3AD36D-D264-8986-3459-E531C5E36722}"/>
              </a:ext>
            </a:extLst>
          </p:cNvPr>
          <p:cNvGrpSpPr/>
          <p:nvPr/>
        </p:nvGrpSpPr>
        <p:grpSpPr>
          <a:xfrm>
            <a:off x="6373369" y="4336908"/>
            <a:ext cx="721266" cy="720000"/>
            <a:chOff x="4054500" y="2479284"/>
            <a:chExt cx="756302" cy="754975"/>
          </a:xfrm>
        </p:grpSpPr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0712245F-5A74-3CC7-6694-F18950493C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0" name="Graphic 149">
              <a:extLst>
                <a:ext uri="{FF2B5EF4-FFF2-40B4-BE49-F238E27FC236}">
                  <a16:creationId xmlns:a16="http://schemas.microsoft.com/office/drawing/2014/main" id="{23490BA7-4D21-7C97-08AA-2BF4C34C5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D43E2BFE-B402-3A2D-C0F4-C6294837B9D7}"/>
              </a:ext>
            </a:extLst>
          </p:cNvPr>
          <p:cNvGrpSpPr/>
          <p:nvPr/>
        </p:nvGrpSpPr>
        <p:grpSpPr>
          <a:xfrm>
            <a:off x="7184130" y="4336908"/>
            <a:ext cx="721266" cy="720000"/>
            <a:chOff x="4054500" y="2479284"/>
            <a:chExt cx="756302" cy="754975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6252A7E4-67D9-74DC-1465-F5F23843A6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4" name="Graphic 153">
              <a:extLst>
                <a:ext uri="{FF2B5EF4-FFF2-40B4-BE49-F238E27FC236}">
                  <a16:creationId xmlns:a16="http://schemas.microsoft.com/office/drawing/2014/main" id="{D67397F5-9449-0C39-D86A-C3A2E7A85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7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6D3B5309-E361-FFD0-75A4-10CA41E96EA4}"/>
              </a:ext>
            </a:extLst>
          </p:cNvPr>
          <p:cNvGrpSpPr/>
          <p:nvPr/>
        </p:nvGrpSpPr>
        <p:grpSpPr>
          <a:xfrm>
            <a:off x="7994891" y="4336908"/>
            <a:ext cx="721266" cy="720000"/>
            <a:chOff x="4054500" y="2479284"/>
            <a:chExt cx="756302" cy="754975"/>
          </a:xfrm>
        </p:grpSpPr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0A8FB863-62EA-935E-8870-8F4E0AECBD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8" name="Graphic 157">
              <a:extLst>
                <a:ext uri="{FF2B5EF4-FFF2-40B4-BE49-F238E27FC236}">
                  <a16:creationId xmlns:a16="http://schemas.microsoft.com/office/drawing/2014/main" id="{3CDC2341-2F99-19F2-1070-5661DAD381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DF8DA2CE-F015-9088-AF57-9356ACB02DC5}"/>
              </a:ext>
            </a:extLst>
          </p:cNvPr>
          <p:cNvGrpSpPr/>
          <p:nvPr/>
        </p:nvGrpSpPr>
        <p:grpSpPr>
          <a:xfrm>
            <a:off x="8805652" y="4336908"/>
            <a:ext cx="721266" cy="720000"/>
            <a:chOff x="4054500" y="2479284"/>
            <a:chExt cx="756302" cy="754975"/>
          </a:xfrm>
        </p:grpSpPr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A1127FEC-1AFA-130D-453E-72BC9604ED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2" name="Graphic 161">
              <a:extLst>
                <a:ext uri="{FF2B5EF4-FFF2-40B4-BE49-F238E27FC236}">
                  <a16:creationId xmlns:a16="http://schemas.microsoft.com/office/drawing/2014/main" id="{7B8F3352-323F-C6FA-DAE3-0291253A1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727929CA-B782-7576-0EA1-2CDD12316EEA}"/>
              </a:ext>
            </a:extLst>
          </p:cNvPr>
          <p:cNvGrpSpPr/>
          <p:nvPr/>
        </p:nvGrpSpPr>
        <p:grpSpPr>
          <a:xfrm>
            <a:off x="9616413" y="4336908"/>
            <a:ext cx="721266" cy="720000"/>
            <a:chOff x="4054500" y="2479284"/>
            <a:chExt cx="756302" cy="754975"/>
          </a:xfrm>
        </p:grpSpPr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E867481F-D5FF-CA23-3A39-47027A08C3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6" name="Graphic 165">
              <a:extLst>
                <a:ext uri="{FF2B5EF4-FFF2-40B4-BE49-F238E27FC236}">
                  <a16:creationId xmlns:a16="http://schemas.microsoft.com/office/drawing/2014/main" id="{5A89B5BA-6DF4-E6B7-6903-765AB5142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1302F76-541D-F569-06E3-3BD982661A4F}"/>
              </a:ext>
            </a:extLst>
          </p:cNvPr>
          <p:cNvGrpSpPr/>
          <p:nvPr/>
        </p:nvGrpSpPr>
        <p:grpSpPr>
          <a:xfrm>
            <a:off x="10427173" y="4340317"/>
            <a:ext cx="721266" cy="720000"/>
            <a:chOff x="4054500" y="2479284"/>
            <a:chExt cx="756302" cy="75497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903DDCB-9452-8F96-42AD-B03758527E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15BD793C-0403-6665-9B1E-9895FE3646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F14EF97-87AB-68F9-D038-89737B890AD5}"/>
              </a:ext>
            </a:extLst>
          </p:cNvPr>
          <p:cNvGrpSpPr/>
          <p:nvPr/>
        </p:nvGrpSpPr>
        <p:grpSpPr>
          <a:xfrm>
            <a:off x="6373369" y="5141747"/>
            <a:ext cx="721266" cy="720000"/>
            <a:chOff x="4054500" y="2479284"/>
            <a:chExt cx="756302" cy="754975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3F57076-ED2D-DC6B-1B18-A9F43310EA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77391A4B-529C-1E07-3436-81EB72C5A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058C236-8FF4-ABBA-737D-68C294F394EF}"/>
              </a:ext>
            </a:extLst>
          </p:cNvPr>
          <p:cNvGrpSpPr/>
          <p:nvPr/>
        </p:nvGrpSpPr>
        <p:grpSpPr>
          <a:xfrm>
            <a:off x="7184130" y="5141747"/>
            <a:ext cx="721266" cy="720000"/>
            <a:chOff x="4054500" y="2479284"/>
            <a:chExt cx="756302" cy="754975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8B78EA2-DAC4-7198-2267-3996E789AF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25D85117-BA7E-9A26-8236-CE90AE84D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99AB072-AF3B-8106-8A80-6D029B8B8425}"/>
              </a:ext>
            </a:extLst>
          </p:cNvPr>
          <p:cNvGrpSpPr/>
          <p:nvPr/>
        </p:nvGrpSpPr>
        <p:grpSpPr>
          <a:xfrm>
            <a:off x="7994891" y="5141747"/>
            <a:ext cx="721266" cy="720000"/>
            <a:chOff x="4054500" y="2479284"/>
            <a:chExt cx="756302" cy="75497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F98C836-2B13-00D9-2DD0-1D088D28D9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5DB53DBB-E861-A190-19C2-6826460C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8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3D1371C-DB53-B25A-2802-D4FBD5C32B86}"/>
              </a:ext>
            </a:extLst>
          </p:cNvPr>
          <p:cNvGrpSpPr/>
          <p:nvPr/>
        </p:nvGrpSpPr>
        <p:grpSpPr>
          <a:xfrm>
            <a:off x="8805652" y="5141747"/>
            <a:ext cx="721266" cy="720000"/>
            <a:chOff x="4054500" y="2479284"/>
            <a:chExt cx="756302" cy="754975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EB958C5-566A-C4B7-453B-C70E8B7723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B7B146CF-BDCD-DAC6-2512-95C43B6FF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0D5CF16-5EC6-4686-AC55-E3224DF53148}"/>
              </a:ext>
            </a:extLst>
          </p:cNvPr>
          <p:cNvGrpSpPr/>
          <p:nvPr/>
        </p:nvGrpSpPr>
        <p:grpSpPr>
          <a:xfrm>
            <a:off x="9616413" y="5141747"/>
            <a:ext cx="721266" cy="720000"/>
            <a:chOff x="4054500" y="2479284"/>
            <a:chExt cx="756302" cy="754975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B933C6EB-E025-7BA8-6EDE-379A1B7310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7AAB6886-5057-14B2-B244-FB49423B8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C4E8AE6-F24A-AB08-42C3-79A4FBDAC454}"/>
              </a:ext>
            </a:extLst>
          </p:cNvPr>
          <p:cNvGrpSpPr/>
          <p:nvPr/>
        </p:nvGrpSpPr>
        <p:grpSpPr>
          <a:xfrm>
            <a:off x="10427173" y="5145156"/>
            <a:ext cx="721266" cy="720000"/>
            <a:chOff x="4054500" y="2479284"/>
            <a:chExt cx="756302" cy="75497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69739E0-23B5-5EF3-AA3C-E65FEAD82A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5C1A1286-342A-954A-70DA-7F48F5CCF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9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70" name="Graphic 69">
            <a:extLst>
              <a:ext uri="{FF2B5EF4-FFF2-40B4-BE49-F238E27FC236}">
                <a16:creationId xmlns:a16="http://schemas.microsoft.com/office/drawing/2014/main" id="{175EC15F-018D-5046-8237-A5A9CD040710}"/>
              </a:ext>
            </a:extLst>
          </p:cNvPr>
          <p:cNvPicPr>
            <a:picLocks noChangeAspect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8"/>
              </a:ext>
            </a:extLst>
          </a:blip>
          <a:srcRect/>
          <a:stretch/>
        </p:blipFill>
        <p:spPr>
          <a:xfrm>
            <a:off x="1050262" y="4426908"/>
            <a:ext cx="540000" cy="5400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5F026B53-915F-3298-01B0-DB2723DA30DA}"/>
              </a:ext>
            </a:extLst>
          </p:cNvPr>
          <p:cNvPicPr>
            <a:picLocks noChangeAspect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0"/>
              </a:ext>
            </a:extLst>
          </a:blip>
          <a:srcRect/>
          <a:stretch/>
        </p:blipFill>
        <p:spPr>
          <a:xfrm>
            <a:off x="1861023" y="4426908"/>
            <a:ext cx="540000" cy="5400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EB0C707A-17AC-DE08-C410-7C553DC2694F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2"/>
              </a:ext>
            </a:extLst>
          </a:blip>
          <a:srcRect/>
          <a:stretch/>
        </p:blipFill>
        <p:spPr>
          <a:xfrm>
            <a:off x="2671784" y="4426908"/>
            <a:ext cx="540000" cy="5400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96897EF6-778A-5109-E185-2C8EB31B429B}"/>
              </a:ext>
            </a:extLst>
          </p:cNvPr>
          <p:cNvPicPr>
            <a:picLocks noChangeAspect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4"/>
              </a:ext>
            </a:extLst>
          </a:blip>
          <a:srcRect/>
          <a:stretch/>
        </p:blipFill>
        <p:spPr>
          <a:xfrm>
            <a:off x="3482545" y="4426908"/>
            <a:ext cx="540000" cy="54000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795F76A6-3DED-CF64-753A-CF6815A0A918}"/>
              </a:ext>
            </a:extLst>
          </p:cNvPr>
          <p:cNvPicPr>
            <a:picLocks noChangeAspect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6"/>
              </a:ext>
            </a:extLst>
          </a:blip>
          <a:srcRect/>
          <a:stretch/>
        </p:blipFill>
        <p:spPr>
          <a:xfrm>
            <a:off x="4293306" y="4426908"/>
            <a:ext cx="540000" cy="5400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0228DDBE-A82A-C663-74FB-18F33A2D3EB0}"/>
              </a:ext>
            </a:extLst>
          </p:cNvPr>
          <p:cNvPicPr>
            <a:picLocks noChangeAspect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8"/>
              </a:ext>
            </a:extLst>
          </a:blip>
          <a:srcRect/>
          <a:stretch/>
        </p:blipFill>
        <p:spPr>
          <a:xfrm>
            <a:off x="5104066" y="4426908"/>
            <a:ext cx="540000" cy="5400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F7534A52-6342-D67F-9DFE-B661E2324C11}"/>
              </a:ext>
            </a:extLst>
          </p:cNvPr>
          <p:cNvPicPr>
            <a:picLocks noChangeAspect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0"/>
              </a:ext>
            </a:extLst>
          </a:blip>
          <a:srcRect/>
          <a:stretch/>
        </p:blipFill>
        <p:spPr>
          <a:xfrm>
            <a:off x="1050262" y="5230558"/>
            <a:ext cx="540000" cy="5400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A2C45537-C7F3-3C90-4CDF-AEAD35CE2CC1}"/>
              </a:ext>
            </a:extLst>
          </p:cNvPr>
          <p:cNvPicPr>
            <a:picLocks noChangeAspect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2"/>
              </a:ext>
            </a:extLst>
          </a:blip>
          <a:srcRect/>
          <a:stretch/>
        </p:blipFill>
        <p:spPr>
          <a:xfrm>
            <a:off x="1861023" y="5230558"/>
            <a:ext cx="540000" cy="540000"/>
          </a:xfrm>
          <a:prstGeom prst="rect">
            <a:avLst/>
          </a:prstGeom>
        </p:spPr>
      </p:pic>
      <p:pic>
        <p:nvPicPr>
          <p:cNvPr id="168" name="Graphic 167">
            <a:extLst>
              <a:ext uri="{FF2B5EF4-FFF2-40B4-BE49-F238E27FC236}">
                <a16:creationId xmlns:a16="http://schemas.microsoft.com/office/drawing/2014/main" id="{BFFAB184-DCCF-A272-4518-8B9B1BEDB7D1}"/>
              </a:ext>
            </a:extLst>
          </p:cNvPr>
          <p:cNvPicPr>
            <a:picLocks noChangeAspect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4"/>
              </a:ext>
            </a:extLst>
          </a:blip>
          <a:srcRect/>
          <a:stretch/>
        </p:blipFill>
        <p:spPr>
          <a:xfrm>
            <a:off x="2671784" y="5230558"/>
            <a:ext cx="540000" cy="540000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E29C23DF-382D-ABFD-F191-A16C8F463CDD}"/>
              </a:ext>
            </a:extLst>
          </p:cNvPr>
          <p:cNvPicPr>
            <a:picLocks noChangeAspect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6"/>
              </a:ext>
            </a:extLst>
          </a:blip>
          <a:srcRect/>
          <a:stretch/>
        </p:blipFill>
        <p:spPr>
          <a:xfrm>
            <a:off x="3482545" y="5230558"/>
            <a:ext cx="540000" cy="540000"/>
          </a:xfrm>
          <a:prstGeom prst="rect">
            <a:avLst/>
          </a:prstGeom>
        </p:spPr>
      </p:pic>
      <p:pic>
        <p:nvPicPr>
          <p:cNvPr id="170" name="Graphic 169">
            <a:extLst>
              <a:ext uri="{FF2B5EF4-FFF2-40B4-BE49-F238E27FC236}">
                <a16:creationId xmlns:a16="http://schemas.microsoft.com/office/drawing/2014/main" id="{9B000D7F-6309-FE48-FC23-A32EB7F319CB}"/>
              </a:ext>
            </a:extLst>
          </p:cNvPr>
          <p:cNvPicPr>
            <a:picLocks noChangeAspect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8"/>
              </a:ext>
            </a:extLst>
          </a:blip>
          <a:srcRect/>
          <a:stretch/>
        </p:blipFill>
        <p:spPr>
          <a:xfrm>
            <a:off x="4293306" y="5230558"/>
            <a:ext cx="540000" cy="540000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CFB8822E-F537-F404-217A-FB5130385FD2}"/>
              </a:ext>
            </a:extLst>
          </p:cNvPr>
          <p:cNvPicPr>
            <a:picLocks noChangeAspect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0"/>
              </a:ext>
            </a:extLst>
          </a:blip>
          <a:srcRect/>
          <a:stretch/>
        </p:blipFill>
        <p:spPr>
          <a:xfrm>
            <a:off x="5104066" y="5230558"/>
            <a:ext cx="540000" cy="540000"/>
          </a:xfrm>
          <a:prstGeom prst="rect">
            <a:avLst/>
          </a:prstGeom>
        </p:spPr>
      </p:pic>
      <p:grpSp>
        <p:nvGrpSpPr>
          <p:cNvPr id="178" name="Group 177">
            <a:extLst>
              <a:ext uri="{FF2B5EF4-FFF2-40B4-BE49-F238E27FC236}">
                <a16:creationId xmlns:a16="http://schemas.microsoft.com/office/drawing/2014/main" id="{31CBAA82-D38E-92CD-BFB6-966EEA4A01A8}"/>
              </a:ext>
            </a:extLst>
          </p:cNvPr>
          <p:cNvGrpSpPr/>
          <p:nvPr/>
        </p:nvGrpSpPr>
        <p:grpSpPr>
          <a:xfrm>
            <a:off x="7185133" y="2740866"/>
            <a:ext cx="721266" cy="720000"/>
            <a:chOff x="4054500" y="2479284"/>
            <a:chExt cx="756302" cy="754975"/>
          </a:xfrm>
        </p:grpSpPr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C2D1CE5E-E0FF-7E59-2C7E-C9CC2AD733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0" name="Graphic 179">
              <a:extLst>
                <a:ext uri="{FF2B5EF4-FFF2-40B4-BE49-F238E27FC236}">
                  <a16:creationId xmlns:a16="http://schemas.microsoft.com/office/drawing/2014/main" id="{F52D1513-734B-F212-7AA5-E2945FF40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1130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4A436-F18D-CF27-3E5E-9C0F7371A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2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D033CB7-77A3-27C0-0770-A1EBB465D862}"/>
              </a:ext>
            </a:extLst>
          </p:cNvPr>
          <p:cNvGrpSpPr/>
          <p:nvPr/>
        </p:nvGrpSpPr>
        <p:grpSpPr>
          <a:xfrm>
            <a:off x="6373369" y="1942845"/>
            <a:ext cx="721266" cy="720000"/>
            <a:chOff x="4054500" y="2479284"/>
            <a:chExt cx="756302" cy="754975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08CE6FE-4494-047B-68B2-C2C7F3B3C2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E5162B2C-F924-4F94-D90D-0C1D7ABDF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79" name="Graphic 78">
            <a:extLst>
              <a:ext uri="{FF2B5EF4-FFF2-40B4-BE49-F238E27FC236}">
                <a16:creationId xmlns:a16="http://schemas.microsoft.com/office/drawing/2014/main" id="{B0618D4F-DBB8-8C2E-EAEE-1EC20EF756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50262" y="2028727"/>
            <a:ext cx="540000" cy="540000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1AB690F1-E4AE-A494-96A1-CF504769AF71}"/>
              </a:ext>
            </a:extLst>
          </p:cNvPr>
          <p:cNvGrpSpPr/>
          <p:nvPr/>
        </p:nvGrpSpPr>
        <p:grpSpPr>
          <a:xfrm>
            <a:off x="7184130" y="1942845"/>
            <a:ext cx="721266" cy="720000"/>
            <a:chOff x="4054500" y="2479284"/>
            <a:chExt cx="756302" cy="754975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08DF2EE-B8F6-C306-91D4-78CCE9B4DC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2" name="Graphic 81">
              <a:extLst>
                <a:ext uri="{FF2B5EF4-FFF2-40B4-BE49-F238E27FC236}">
                  <a16:creationId xmlns:a16="http://schemas.microsoft.com/office/drawing/2014/main" id="{C90AB2CA-218C-FC56-0885-62C1211E7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3" name="Graphic 82">
            <a:extLst>
              <a:ext uri="{FF2B5EF4-FFF2-40B4-BE49-F238E27FC236}">
                <a16:creationId xmlns:a16="http://schemas.microsoft.com/office/drawing/2014/main" id="{96A99917-4573-60D8-2CCC-0BBB62A571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861023" y="2028727"/>
            <a:ext cx="540000" cy="540000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B3B990C4-A521-E60F-6A4C-DAFB2A3ADB3D}"/>
              </a:ext>
            </a:extLst>
          </p:cNvPr>
          <p:cNvGrpSpPr/>
          <p:nvPr/>
        </p:nvGrpSpPr>
        <p:grpSpPr>
          <a:xfrm>
            <a:off x="7994891" y="1942845"/>
            <a:ext cx="721266" cy="720000"/>
            <a:chOff x="4054500" y="2479284"/>
            <a:chExt cx="756302" cy="754975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0C594FA2-D8F5-F93D-962E-07AE1BC916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Graphic 85">
              <a:extLst>
                <a:ext uri="{FF2B5EF4-FFF2-40B4-BE49-F238E27FC236}">
                  <a16:creationId xmlns:a16="http://schemas.microsoft.com/office/drawing/2014/main" id="{6B76D7FD-46CE-7B64-5DDC-DCFBF0FED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7" name="Graphic 86">
            <a:extLst>
              <a:ext uri="{FF2B5EF4-FFF2-40B4-BE49-F238E27FC236}">
                <a16:creationId xmlns:a16="http://schemas.microsoft.com/office/drawing/2014/main" id="{6930E8EE-4440-D348-EDE9-3D512C1A3A7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2671784" y="2028727"/>
            <a:ext cx="540000" cy="540000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A91FFAA5-B718-7903-9BF4-E14B91331E52}"/>
              </a:ext>
            </a:extLst>
          </p:cNvPr>
          <p:cNvGrpSpPr/>
          <p:nvPr/>
        </p:nvGrpSpPr>
        <p:grpSpPr>
          <a:xfrm>
            <a:off x="8805652" y="1942845"/>
            <a:ext cx="721266" cy="720000"/>
            <a:chOff x="4054500" y="2479284"/>
            <a:chExt cx="756302" cy="754975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EE777C9-3389-67C3-6242-6A7474CCE5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677761FB-53E9-B3D6-C425-0E5482996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1" name="Graphic 90">
            <a:extLst>
              <a:ext uri="{FF2B5EF4-FFF2-40B4-BE49-F238E27FC236}">
                <a16:creationId xmlns:a16="http://schemas.microsoft.com/office/drawing/2014/main" id="{C93B4F27-73C5-F8A9-962D-B24295D2944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3482545" y="2028727"/>
            <a:ext cx="540000" cy="540000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764B6236-5A7F-151D-8265-B1E8E577BBFC}"/>
              </a:ext>
            </a:extLst>
          </p:cNvPr>
          <p:cNvGrpSpPr/>
          <p:nvPr/>
        </p:nvGrpSpPr>
        <p:grpSpPr>
          <a:xfrm>
            <a:off x="9616413" y="1942845"/>
            <a:ext cx="721266" cy="720000"/>
            <a:chOff x="4054500" y="2479284"/>
            <a:chExt cx="756302" cy="754975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FE3DA9F-C8C4-6D94-EF74-8D40998A4C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4" name="Graphic 93">
              <a:extLst>
                <a:ext uri="{FF2B5EF4-FFF2-40B4-BE49-F238E27FC236}">
                  <a16:creationId xmlns:a16="http://schemas.microsoft.com/office/drawing/2014/main" id="{B0CA95BD-4820-785B-C40F-B67A71147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5" name="Graphic 94">
            <a:extLst>
              <a:ext uri="{FF2B5EF4-FFF2-40B4-BE49-F238E27FC236}">
                <a16:creationId xmlns:a16="http://schemas.microsoft.com/office/drawing/2014/main" id="{E8FEFE46-8A5B-1951-00D3-CE34283E98A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4293306" y="2028727"/>
            <a:ext cx="540000" cy="540000"/>
          </a:xfrm>
          <a:prstGeom prst="rect">
            <a:avLst/>
          </a:prstGeom>
        </p:spPr>
      </p:pic>
      <p:grpSp>
        <p:nvGrpSpPr>
          <p:cNvPr id="96" name="Group 95">
            <a:extLst>
              <a:ext uri="{FF2B5EF4-FFF2-40B4-BE49-F238E27FC236}">
                <a16:creationId xmlns:a16="http://schemas.microsoft.com/office/drawing/2014/main" id="{1656C349-F76A-714D-BB41-1073AE711A27}"/>
              </a:ext>
            </a:extLst>
          </p:cNvPr>
          <p:cNvGrpSpPr/>
          <p:nvPr/>
        </p:nvGrpSpPr>
        <p:grpSpPr>
          <a:xfrm>
            <a:off x="10427173" y="1942845"/>
            <a:ext cx="721266" cy="720000"/>
            <a:chOff x="4054500" y="2479284"/>
            <a:chExt cx="756302" cy="754975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1D71A18B-F19D-8926-09E5-8811AB1D64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8" name="Graphic 97">
              <a:extLst>
                <a:ext uri="{FF2B5EF4-FFF2-40B4-BE49-F238E27FC236}">
                  <a16:creationId xmlns:a16="http://schemas.microsoft.com/office/drawing/2014/main" id="{6355C7C2-6519-C1C6-3574-4FC6627C4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9" name="Graphic 98">
            <a:extLst>
              <a:ext uri="{FF2B5EF4-FFF2-40B4-BE49-F238E27FC236}">
                <a16:creationId xmlns:a16="http://schemas.microsoft.com/office/drawing/2014/main" id="{16C18750-DDB3-41EA-CD96-FDC3512C8F2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5104066" y="2028727"/>
            <a:ext cx="540000" cy="540000"/>
          </a:xfrm>
          <a:prstGeom prst="rect">
            <a:avLst/>
          </a:prstGeom>
        </p:spPr>
      </p:pic>
      <p:grpSp>
        <p:nvGrpSpPr>
          <p:cNvPr id="100" name="Group 99">
            <a:extLst>
              <a:ext uri="{FF2B5EF4-FFF2-40B4-BE49-F238E27FC236}">
                <a16:creationId xmlns:a16="http://schemas.microsoft.com/office/drawing/2014/main" id="{BC834065-3631-BE65-F7A1-DCD1A6DA5689}"/>
              </a:ext>
            </a:extLst>
          </p:cNvPr>
          <p:cNvGrpSpPr/>
          <p:nvPr/>
        </p:nvGrpSpPr>
        <p:grpSpPr>
          <a:xfrm>
            <a:off x="6373369" y="2740866"/>
            <a:ext cx="721266" cy="720000"/>
            <a:chOff x="4054500" y="2479284"/>
            <a:chExt cx="756302" cy="754975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75BE5958-89FA-899E-06FB-68F159E1BD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14B2AED2-4DD9-983E-ED25-B76104824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3" name="Graphic 102">
            <a:extLst>
              <a:ext uri="{FF2B5EF4-FFF2-40B4-BE49-F238E27FC236}">
                <a16:creationId xmlns:a16="http://schemas.microsoft.com/office/drawing/2014/main" id="{E7AAA10D-202C-0111-F5C4-358C3A71986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>
          <a:xfrm>
            <a:off x="1050262" y="2826748"/>
            <a:ext cx="540000" cy="540000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A78622E-A781-B660-A031-38F85E26E6E6}"/>
              </a:ext>
            </a:extLst>
          </p:cNvPr>
          <p:cNvGrpSpPr/>
          <p:nvPr/>
        </p:nvGrpSpPr>
        <p:grpSpPr>
          <a:xfrm>
            <a:off x="7994891" y="2740866"/>
            <a:ext cx="721266" cy="720000"/>
            <a:chOff x="4054500" y="2479284"/>
            <a:chExt cx="756302" cy="754975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71276F2-85D7-778C-8619-2D67380946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6" name="Graphic 105">
              <a:extLst>
                <a:ext uri="{FF2B5EF4-FFF2-40B4-BE49-F238E27FC236}">
                  <a16:creationId xmlns:a16="http://schemas.microsoft.com/office/drawing/2014/main" id="{0153AAEF-22D7-5E04-B010-4C5ABC203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7" name="Graphic 106">
            <a:extLst>
              <a:ext uri="{FF2B5EF4-FFF2-40B4-BE49-F238E27FC236}">
                <a16:creationId xmlns:a16="http://schemas.microsoft.com/office/drawing/2014/main" id="{32F40827-CB44-0F9C-BD06-507B46BDAFF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/>
        </p:blipFill>
        <p:spPr>
          <a:xfrm>
            <a:off x="1861023" y="2826748"/>
            <a:ext cx="540000" cy="540000"/>
          </a:xfrm>
          <a:prstGeom prst="rect">
            <a:avLst/>
          </a:prstGeom>
        </p:spPr>
      </p:pic>
      <p:grpSp>
        <p:nvGrpSpPr>
          <p:cNvPr id="108" name="Group 107">
            <a:extLst>
              <a:ext uri="{FF2B5EF4-FFF2-40B4-BE49-F238E27FC236}">
                <a16:creationId xmlns:a16="http://schemas.microsoft.com/office/drawing/2014/main" id="{9DCDE7A3-B331-D272-C9B8-1D5D150E4EF8}"/>
              </a:ext>
            </a:extLst>
          </p:cNvPr>
          <p:cNvGrpSpPr/>
          <p:nvPr/>
        </p:nvGrpSpPr>
        <p:grpSpPr>
          <a:xfrm>
            <a:off x="8805652" y="2740866"/>
            <a:ext cx="721266" cy="720000"/>
            <a:chOff x="4054500" y="2479284"/>
            <a:chExt cx="756302" cy="754975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A766A2F-1197-FF7B-7727-6201A21EF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0" name="Graphic 109">
              <a:extLst>
                <a:ext uri="{FF2B5EF4-FFF2-40B4-BE49-F238E27FC236}">
                  <a16:creationId xmlns:a16="http://schemas.microsoft.com/office/drawing/2014/main" id="{F0F4C7C7-7908-0582-794E-B2ACCA43A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1" name="Graphic 110">
            <a:extLst>
              <a:ext uri="{FF2B5EF4-FFF2-40B4-BE49-F238E27FC236}">
                <a16:creationId xmlns:a16="http://schemas.microsoft.com/office/drawing/2014/main" id="{ED8F8542-160E-6AFD-E7C8-913FDDA44F2E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>
          <a:xfrm>
            <a:off x="2671784" y="2826748"/>
            <a:ext cx="540000" cy="540000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70659533-4A3E-FD43-D84D-E9651F721E0C}"/>
              </a:ext>
            </a:extLst>
          </p:cNvPr>
          <p:cNvGrpSpPr/>
          <p:nvPr/>
        </p:nvGrpSpPr>
        <p:grpSpPr>
          <a:xfrm>
            <a:off x="9616413" y="2740866"/>
            <a:ext cx="721266" cy="720000"/>
            <a:chOff x="4054500" y="2479284"/>
            <a:chExt cx="756302" cy="754975"/>
          </a:xfrm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E93A20D3-34D9-17EE-5540-A58CB48B70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4" name="Graphic 113">
              <a:extLst>
                <a:ext uri="{FF2B5EF4-FFF2-40B4-BE49-F238E27FC236}">
                  <a16:creationId xmlns:a16="http://schemas.microsoft.com/office/drawing/2014/main" id="{402F3EAD-19E3-F201-47CC-DCC529557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5" name="Graphic 114">
            <a:extLst>
              <a:ext uri="{FF2B5EF4-FFF2-40B4-BE49-F238E27FC236}">
                <a16:creationId xmlns:a16="http://schemas.microsoft.com/office/drawing/2014/main" id="{E75AB8C2-F6EB-56A1-154E-66680A21C3C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3482545" y="2826748"/>
            <a:ext cx="540000" cy="54000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D3B7F7CD-3885-89BA-FBB8-2B2D7C06682C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>
          <a:xfrm>
            <a:off x="4293306" y="2826748"/>
            <a:ext cx="540000" cy="540000"/>
          </a:xfrm>
          <a:prstGeom prst="rect">
            <a:avLst/>
          </a:prstGeom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800867E6-52AD-7623-3F34-7A6E8BD5FC2F}"/>
              </a:ext>
            </a:extLst>
          </p:cNvPr>
          <p:cNvGrpSpPr/>
          <p:nvPr/>
        </p:nvGrpSpPr>
        <p:grpSpPr>
          <a:xfrm>
            <a:off x="10427173" y="2740866"/>
            <a:ext cx="721266" cy="720000"/>
            <a:chOff x="4054500" y="2479284"/>
            <a:chExt cx="756302" cy="754975"/>
          </a:xfrm>
        </p:grpSpPr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61C71A80-D091-C02E-2ECA-E7413A7153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2" name="Graphic 121">
              <a:extLst>
                <a:ext uri="{FF2B5EF4-FFF2-40B4-BE49-F238E27FC236}">
                  <a16:creationId xmlns:a16="http://schemas.microsoft.com/office/drawing/2014/main" id="{8CBED6AF-8975-AA2E-30E2-D8EE6D4A2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3" name="Graphic 122">
            <a:extLst>
              <a:ext uri="{FF2B5EF4-FFF2-40B4-BE49-F238E27FC236}">
                <a16:creationId xmlns:a16="http://schemas.microsoft.com/office/drawing/2014/main" id="{BE254BF6-3599-6429-1DB8-EEBD5D10271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/>
        </p:blipFill>
        <p:spPr>
          <a:xfrm>
            <a:off x="5104066" y="2826748"/>
            <a:ext cx="540000" cy="540000"/>
          </a:xfrm>
          <a:prstGeom prst="rect">
            <a:avLst/>
          </a:prstGeom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A8243237-7366-245B-DD3C-CE8ABC75DA18}"/>
              </a:ext>
            </a:extLst>
          </p:cNvPr>
          <p:cNvGrpSpPr/>
          <p:nvPr/>
        </p:nvGrpSpPr>
        <p:grpSpPr>
          <a:xfrm>
            <a:off x="6373369" y="3538887"/>
            <a:ext cx="721266" cy="720000"/>
            <a:chOff x="4054500" y="2479284"/>
            <a:chExt cx="756302" cy="754975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168CFED1-6DA9-3FAD-FBD1-D007F95164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CC509724-62BB-4741-9625-BA98E11FE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7" name="Graphic 126">
            <a:extLst>
              <a:ext uri="{FF2B5EF4-FFF2-40B4-BE49-F238E27FC236}">
                <a16:creationId xmlns:a16="http://schemas.microsoft.com/office/drawing/2014/main" id="{A30E3D4A-28CB-C4C1-DB60-4635FF6137F2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rcRect/>
          <a:stretch/>
        </p:blipFill>
        <p:spPr>
          <a:xfrm>
            <a:off x="1050262" y="3624769"/>
            <a:ext cx="540000" cy="540000"/>
          </a:xfrm>
          <a:prstGeom prst="rect">
            <a:avLst/>
          </a:prstGeom>
        </p:spPr>
      </p:pic>
      <p:grpSp>
        <p:nvGrpSpPr>
          <p:cNvPr id="128" name="Group 127">
            <a:extLst>
              <a:ext uri="{FF2B5EF4-FFF2-40B4-BE49-F238E27FC236}">
                <a16:creationId xmlns:a16="http://schemas.microsoft.com/office/drawing/2014/main" id="{FB503B56-A6DE-2076-F6BA-3DAF31166FEB}"/>
              </a:ext>
            </a:extLst>
          </p:cNvPr>
          <p:cNvGrpSpPr/>
          <p:nvPr/>
        </p:nvGrpSpPr>
        <p:grpSpPr>
          <a:xfrm>
            <a:off x="7184130" y="3538887"/>
            <a:ext cx="721266" cy="720000"/>
            <a:chOff x="4054500" y="2479284"/>
            <a:chExt cx="756302" cy="754975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56BD18C5-7793-65DC-6C55-19817A52BE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0" name="Graphic 129">
              <a:extLst>
                <a:ext uri="{FF2B5EF4-FFF2-40B4-BE49-F238E27FC236}">
                  <a16:creationId xmlns:a16="http://schemas.microsoft.com/office/drawing/2014/main" id="{DB689B64-A7A1-0068-550E-885AF482A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1" name="Graphic 130">
            <a:extLst>
              <a:ext uri="{FF2B5EF4-FFF2-40B4-BE49-F238E27FC236}">
                <a16:creationId xmlns:a16="http://schemas.microsoft.com/office/drawing/2014/main" id="{E5F8173F-4E68-DE6D-2279-2C21650B2E7A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rcRect/>
          <a:stretch/>
        </p:blipFill>
        <p:spPr>
          <a:xfrm>
            <a:off x="1861023" y="3624769"/>
            <a:ext cx="540000" cy="540000"/>
          </a:xfrm>
          <a:prstGeom prst="rect">
            <a:avLst/>
          </a:prstGeom>
        </p:spPr>
      </p:pic>
      <p:grpSp>
        <p:nvGrpSpPr>
          <p:cNvPr id="132" name="Group 131">
            <a:extLst>
              <a:ext uri="{FF2B5EF4-FFF2-40B4-BE49-F238E27FC236}">
                <a16:creationId xmlns:a16="http://schemas.microsoft.com/office/drawing/2014/main" id="{45FAA0E3-D4A2-D52A-E2D5-5459423627EA}"/>
              </a:ext>
            </a:extLst>
          </p:cNvPr>
          <p:cNvGrpSpPr/>
          <p:nvPr/>
        </p:nvGrpSpPr>
        <p:grpSpPr>
          <a:xfrm>
            <a:off x="7994891" y="3538887"/>
            <a:ext cx="721266" cy="720000"/>
            <a:chOff x="4054500" y="2479284"/>
            <a:chExt cx="756302" cy="754975"/>
          </a:xfrm>
        </p:grpSpPr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6991CA0-F62C-110C-1F92-861563B083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4" name="Graphic 133">
              <a:extLst>
                <a:ext uri="{FF2B5EF4-FFF2-40B4-BE49-F238E27FC236}">
                  <a16:creationId xmlns:a16="http://schemas.microsoft.com/office/drawing/2014/main" id="{D1DE8245-AB1D-F25B-6EF7-59B45F4D7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5" name="Graphic 134">
            <a:extLst>
              <a:ext uri="{FF2B5EF4-FFF2-40B4-BE49-F238E27FC236}">
                <a16:creationId xmlns:a16="http://schemas.microsoft.com/office/drawing/2014/main" id="{ADA6FE14-341C-1A72-DB8E-97B069717EAE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0"/>
              </a:ext>
            </a:extLst>
          </a:blip>
          <a:srcRect/>
          <a:stretch/>
        </p:blipFill>
        <p:spPr>
          <a:xfrm>
            <a:off x="2671784" y="3624769"/>
            <a:ext cx="540000" cy="540000"/>
          </a:xfrm>
          <a:prstGeom prst="rect">
            <a:avLst/>
          </a:prstGeom>
        </p:spPr>
      </p:pic>
      <p:grpSp>
        <p:nvGrpSpPr>
          <p:cNvPr id="136" name="Group 135">
            <a:extLst>
              <a:ext uri="{FF2B5EF4-FFF2-40B4-BE49-F238E27FC236}">
                <a16:creationId xmlns:a16="http://schemas.microsoft.com/office/drawing/2014/main" id="{914B0372-8993-0991-21C1-8EF3F36BBC22}"/>
              </a:ext>
            </a:extLst>
          </p:cNvPr>
          <p:cNvGrpSpPr/>
          <p:nvPr/>
        </p:nvGrpSpPr>
        <p:grpSpPr>
          <a:xfrm>
            <a:off x="8805652" y="3538887"/>
            <a:ext cx="721266" cy="720000"/>
            <a:chOff x="4054500" y="2479284"/>
            <a:chExt cx="756302" cy="754975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1B348016-20B3-BF1D-A904-F1789F9077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26E7286C-CB32-7072-EC20-CCB11E832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9" name="Graphic 138">
            <a:extLst>
              <a:ext uri="{FF2B5EF4-FFF2-40B4-BE49-F238E27FC236}">
                <a16:creationId xmlns:a16="http://schemas.microsoft.com/office/drawing/2014/main" id="{A5ED5069-1A56-D19C-7779-AE8980261F96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4"/>
              </a:ext>
            </a:extLst>
          </a:blip>
          <a:srcRect/>
          <a:stretch/>
        </p:blipFill>
        <p:spPr>
          <a:xfrm>
            <a:off x="3482545" y="3624769"/>
            <a:ext cx="540000" cy="540000"/>
          </a:xfrm>
          <a:prstGeom prst="rect">
            <a:avLst/>
          </a:prstGeom>
        </p:spPr>
      </p:pic>
      <p:grpSp>
        <p:nvGrpSpPr>
          <p:cNvPr id="140" name="Group 139">
            <a:extLst>
              <a:ext uri="{FF2B5EF4-FFF2-40B4-BE49-F238E27FC236}">
                <a16:creationId xmlns:a16="http://schemas.microsoft.com/office/drawing/2014/main" id="{041EC3BE-A9E7-6CFD-C2CC-A3752C00B8A5}"/>
              </a:ext>
            </a:extLst>
          </p:cNvPr>
          <p:cNvGrpSpPr/>
          <p:nvPr/>
        </p:nvGrpSpPr>
        <p:grpSpPr>
          <a:xfrm>
            <a:off x="9616413" y="3538887"/>
            <a:ext cx="721266" cy="720000"/>
            <a:chOff x="4054500" y="2479284"/>
            <a:chExt cx="756302" cy="754975"/>
          </a:xfrm>
        </p:grpSpPr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BDA5057C-E424-C932-06F5-90FAB90D8B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2" name="Graphic 141">
              <a:extLst>
                <a:ext uri="{FF2B5EF4-FFF2-40B4-BE49-F238E27FC236}">
                  <a16:creationId xmlns:a16="http://schemas.microsoft.com/office/drawing/2014/main" id="{755A82CB-60A2-BC38-F472-D4E1888A1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43" name="Graphic 142">
            <a:extLst>
              <a:ext uri="{FF2B5EF4-FFF2-40B4-BE49-F238E27FC236}">
                <a16:creationId xmlns:a16="http://schemas.microsoft.com/office/drawing/2014/main" id="{A2F754B0-B57E-D665-DA7E-9AFCA6AFABD2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8"/>
              </a:ext>
            </a:extLst>
          </a:blip>
          <a:srcRect/>
          <a:stretch/>
        </p:blipFill>
        <p:spPr>
          <a:xfrm>
            <a:off x="4293306" y="3624769"/>
            <a:ext cx="540000" cy="540000"/>
          </a:xfrm>
          <a:prstGeom prst="rect">
            <a:avLst/>
          </a:prstGeom>
        </p:spPr>
      </p:pic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8F22CF5-6005-FE68-849E-D27613E0E1B0}"/>
              </a:ext>
            </a:extLst>
          </p:cNvPr>
          <p:cNvGrpSpPr/>
          <p:nvPr/>
        </p:nvGrpSpPr>
        <p:grpSpPr>
          <a:xfrm>
            <a:off x="10427173" y="3538887"/>
            <a:ext cx="721266" cy="720000"/>
            <a:chOff x="4054500" y="2479284"/>
            <a:chExt cx="756302" cy="754975"/>
          </a:xfrm>
        </p:grpSpPr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70D2F7FF-D905-82AA-3A52-C032BD8425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6" name="Graphic 145">
              <a:extLst>
                <a:ext uri="{FF2B5EF4-FFF2-40B4-BE49-F238E27FC236}">
                  <a16:creationId xmlns:a16="http://schemas.microsoft.com/office/drawing/2014/main" id="{1A61182B-1671-B16D-6E97-C0C6020BF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47" name="Graphic 146">
            <a:extLst>
              <a:ext uri="{FF2B5EF4-FFF2-40B4-BE49-F238E27FC236}">
                <a16:creationId xmlns:a16="http://schemas.microsoft.com/office/drawing/2014/main" id="{17197433-5296-E272-114F-0B24CFA41208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2"/>
              </a:ext>
            </a:extLst>
          </a:blip>
          <a:srcRect/>
          <a:stretch/>
        </p:blipFill>
        <p:spPr>
          <a:xfrm>
            <a:off x="5104066" y="3624769"/>
            <a:ext cx="540000" cy="540000"/>
          </a:xfrm>
          <a:prstGeom prst="rect">
            <a:avLst/>
          </a:prstGeom>
        </p:spPr>
      </p:pic>
      <p:grpSp>
        <p:nvGrpSpPr>
          <p:cNvPr id="148" name="Group 147">
            <a:extLst>
              <a:ext uri="{FF2B5EF4-FFF2-40B4-BE49-F238E27FC236}">
                <a16:creationId xmlns:a16="http://schemas.microsoft.com/office/drawing/2014/main" id="{CB3AD36D-D264-8986-3459-E531C5E36722}"/>
              </a:ext>
            </a:extLst>
          </p:cNvPr>
          <p:cNvGrpSpPr/>
          <p:nvPr/>
        </p:nvGrpSpPr>
        <p:grpSpPr>
          <a:xfrm>
            <a:off x="6373369" y="4336908"/>
            <a:ext cx="721266" cy="720000"/>
            <a:chOff x="4054500" y="2479284"/>
            <a:chExt cx="756302" cy="754975"/>
          </a:xfrm>
        </p:grpSpPr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0712245F-5A74-3CC7-6694-F18950493C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0" name="Graphic 149">
              <a:extLst>
                <a:ext uri="{FF2B5EF4-FFF2-40B4-BE49-F238E27FC236}">
                  <a16:creationId xmlns:a16="http://schemas.microsoft.com/office/drawing/2014/main" id="{23490BA7-4D21-7C97-08AA-2BF4C34C5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D43E2BFE-B402-3A2D-C0F4-C6294837B9D7}"/>
              </a:ext>
            </a:extLst>
          </p:cNvPr>
          <p:cNvGrpSpPr/>
          <p:nvPr/>
        </p:nvGrpSpPr>
        <p:grpSpPr>
          <a:xfrm>
            <a:off x="7184130" y="4336908"/>
            <a:ext cx="721266" cy="720000"/>
            <a:chOff x="4054500" y="2479284"/>
            <a:chExt cx="756302" cy="754975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6252A7E4-67D9-74DC-1465-F5F23843A6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4" name="Graphic 153">
              <a:extLst>
                <a:ext uri="{FF2B5EF4-FFF2-40B4-BE49-F238E27FC236}">
                  <a16:creationId xmlns:a16="http://schemas.microsoft.com/office/drawing/2014/main" id="{D67397F5-9449-0C39-D86A-C3A2E7A85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7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6D3B5309-E361-FFD0-75A4-10CA41E96EA4}"/>
              </a:ext>
            </a:extLst>
          </p:cNvPr>
          <p:cNvGrpSpPr/>
          <p:nvPr/>
        </p:nvGrpSpPr>
        <p:grpSpPr>
          <a:xfrm>
            <a:off x="7994891" y="4336908"/>
            <a:ext cx="721266" cy="720000"/>
            <a:chOff x="4054500" y="2479284"/>
            <a:chExt cx="756302" cy="754975"/>
          </a:xfrm>
        </p:grpSpPr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0A8FB863-62EA-935E-8870-8F4E0AECBD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8" name="Graphic 157">
              <a:extLst>
                <a:ext uri="{FF2B5EF4-FFF2-40B4-BE49-F238E27FC236}">
                  <a16:creationId xmlns:a16="http://schemas.microsoft.com/office/drawing/2014/main" id="{3CDC2341-2F99-19F2-1070-5661DAD381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DF8DA2CE-F015-9088-AF57-9356ACB02DC5}"/>
              </a:ext>
            </a:extLst>
          </p:cNvPr>
          <p:cNvGrpSpPr/>
          <p:nvPr/>
        </p:nvGrpSpPr>
        <p:grpSpPr>
          <a:xfrm>
            <a:off x="8805652" y="4336908"/>
            <a:ext cx="721266" cy="720000"/>
            <a:chOff x="4054500" y="2479284"/>
            <a:chExt cx="756302" cy="754975"/>
          </a:xfrm>
        </p:grpSpPr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A1127FEC-1AFA-130D-453E-72BC9604ED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2" name="Graphic 161">
              <a:extLst>
                <a:ext uri="{FF2B5EF4-FFF2-40B4-BE49-F238E27FC236}">
                  <a16:creationId xmlns:a16="http://schemas.microsoft.com/office/drawing/2014/main" id="{7B8F3352-323F-C6FA-DAE3-0291253A1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727929CA-B782-7576-0EA1-2CDD12316EEA}"/>
              </a:ext>
            </a:extLst>
          </p:cNvPr>
          <p:cNvGrpSpPr/>
          <p:nvPr/>
        </p:nvGrpSpPr>
        <p:grpSpPr>
          <a:xfrm>
            <a:off x="9616413" y="4336908"/>
            <a:ext cx="721266" cy="720000"/>
            <a:chOff x="4054500" y="2479284"/>
            <a:chExt cx="756302" cy="754975"/>
          </a:xfrm>
        </p:grpSpPr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E867481F-D5FF-CA23-3A39-47027A08C3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6" name="Graphic 165">
              <a:extLst>
                <a:ext uri="{FF2B5EF4-FFF2-40B4-BE49-F238E27FC236}">
                  <a16:creationId xmlns:a16="http://schemas.microsoft.com/office/drawing/2014/main" id="{5A89B5BA-6DF4-E6B7-6903-765AB5142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1302F76-541D-F569-06E3-3BD982661A4F}"/>
              </a:ext>
            </a:extLst>
          </p:cNvPr>
          <p:cNvGrpSpPr/>
          <p:nvPr/>
        </p:nvGrpSpPr>
        <p:grpSpPr>
          <a:xfrm>
            <a:off x="10427173" y="4340317"/>
            <a:ext cx="721266" cy="720000"/>
            <a:chOff x="4054500" y="2479284"/>
            <a:chExt cx="756302" cy="75497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903DDCB-9452-8F96-42AD-B03758527E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15BD793C-0403-6665-9B1E-9895FE3646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F14EF97-87AB-68F9-D038-89737B890AD5}"/>
              </a:ext>
            </a:extLst>
          </p:cNvPr>
          <p:cNvGrpSpPr/>
          <p:nvPr/>
        </p:nvGrpSpPr>
        <p:grpSpPr>
          <a:xfrm>
            <a:off x="6373369" y="5141747"/>
            <a:ext cx="721266" cy="720000"/>
            <a:chOff x="4054500" y="2479284"/>
            <a:chExt cx="756302" cy="754975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3F57076-ED2D-DC6B-1B18-A9F43310EA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77391A4B-529C-1E07-3436-81EB72C5A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058C236-8FF4-ABBA-737D-68C294F394EF}"/>
              </a:ext>
            </a:extLst>
          </p:cNvPr>
          <p:cNvGrpSpPr/>
          <p:nvPr/>
        </p:nvGrpSpPr>
        <p:grpSpPr>
          <a:xfrm>
            <a:off x="7184130" y="5141747"/>
            <a:ext cx="721266" cy="720000"/>
            <a:chOff x="4054500" y="2479284"/>
            <a:chExt cx="756302" cy="754975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8B78EA2-DAC4-7198-2267-3996E789AF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25D85117-BA7E-9A26-8236-CE90AE84D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99AB072-AF3B-8106-8A80-6D029B8B8425}"/>
              </a:ext>
            </a:extLst>
          </p:cNvPr>
          <p:cNvGrpSpPr/>
          <p:nvPr/>
        </p:nvGrpSpPr>
        <p:grpSpPr>
          <a:xfrm>
            <a:off x="7994891" y="5141747"/>
            <a:ext cx="721266" cy="720000"/>
            <a:chOff x="4054500" y="2479284"/>
            <a:chExt cx="756302" cy="75497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F98C836-2B13-00D9-2DD0-1D088D28D9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5DB53DBB-E861-A190-19C2-6826460C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8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3D1371C-DB53-B25A-2802-D4FBD5C32B86}"/>
              </a:ext>
            </a:extLst>
          </p:cNvPr>
          <p:cNvGrpSpPr/>
          <p:nvPr/>
        </p:nvGrpSpPr>
        <p:grpSpPr>
          <a:xfrm>
            <a:off x="8805652" y="5141747"/>
            <a:ext cx="721266" cy="720000"/>
            <a:chOff x="4054500" y="2479284"/>
            <a:chExt cx="756302" cy="754975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EB958C5-566A-C4B7-453B-C70E8B7723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B7B146CF-BDCD-DAC6-2512-95C43B6FF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0D5CF16-5EC6-4686-AC55-E3224DF53148}"/>
              </a:ext>
            </a:extLst>
          </p:cNvPr>
          <p:cNvGrpSpPr/>
          <p:nvPr/>
        </p:nvGrpSpPr>
        <p:grpSpPr>
          <a:xfrm>
            <a:off x="9616413" y="5141747"/>
            <a:ext cx="721266" cy="720000"/>
            <a:chOff x="4054500" y="2479284"/>
            <a:chExt cx="756302" cy="754975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B933C6EB-E025-7BA8-6EDE-379A1B7310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7AAB6886-5057-14B2-B244-FB49423B8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C4E8AE6-F24A-AB08-42C3-79A4FBDAC454}"/>
              </a:ext>
            </a:extLst>
          </p:cNvPr>
          <p:cNvGrpSpPr/>
          <p:nvPr/>
        </p:nvGrpSpPr>
        <p:grpSpPr>
          <a:xfrm>
            <a:off x="10427173" y="5145156"/>
            <a:ext cx="721266" cy="720000"/>
            <a:chOff x="4054500" y="2479284"/>
            <a:chExt cx="756302" cy="75497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69739E0-23B5-5EF3-AA3C-E65FEAD82A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5C1A1286-342A-954A-70DA-7F48F5CCF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9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70" name="Graphic 69">
            <a:extLst>
              <a:ext uri="{FF2B5EF4-FFF2-40B4-BE49-F238E27FC236}">
                <a16:creationId xmlns:a16="http://schemas.microsoft.com/office/drawing/2014/main" id="{175EC15F-018D-5046-8237-A5A9CD040710}"/>
              </a:ext>
            </a:extLst>
          </p:cNvPr>
          <p:cNvPicPr>
            <a:picLocks noChangeAspect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8"/>
              </a:ext>
            </a:extLst>
          </a:blip>
          <a:srcRect/>
          <a:stretch/>
        </p:blipFill>
        <p:spPr>
          <a:xfrm>
            <a:off x="1050262" y="4426908"/>
            <a:ext cx="540000" cy="5400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5F026B53-915F-3298-01B0-DB2723DA30DA}"/>
              </a:ext>
            </a:extLst>
          </p:cNvPr>
          <p:cNvPicPr>
            <a:picLocks noChangeAspect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0"/>
              </a:ext>
            </a:extLst>
          </a:blip>
          <a:srcRect/>
          <a:stretch/>
        </p:blipFill>
        <p:spPr>
          <a:xfrm>
            <a:off x="1861023" y="4426908"/>
            <a:ext cx="540000" cy="5400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EB0C707A-17AC-DE08-C410-7C553DC2694F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2"/>
              </a:ext>
            </a:extLst>
          </a:blip>
          <a:srcRect/>
          <a:stretch/>
        </p:blipFill>
        <p:spPr>
          <a:xfrm>
            <a:off x="2671784" y="4426908"/>
            <a:ext cx="540000" cy="5400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96897EF6-778A-5109-E185-2C8EB31B429B}"/>
              </a:ext>
            </a:extLst>
          </p:cNvPr>
          <p:cNvPicPr>
            <a:picLocks noChangeAspect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4"/>
              </a:ext>
            </a:extLst>
          </a:blip>
          <a:srcRect/>
          <a:stretch/>
        </p:blipFill>
        <p:spPr>
          <a:xfrm>
            <a:off x="3482545" y="4426908"/>
            <a:ext cx="540000" cy="54000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795F76A6-3DED-CF64-753A-CF6815A0A918}"/>
              </a:ext>
            </a:extLst>
          </p:cNvPr>
          <p:cNvPicPr>
            <a:picLocks noChangeAspect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6"/>
              </a:ext>
            </a:extLst>
          </a:blip>
          <a:srcRect/>
          <a:stretch/>
        </p:blipFill>
        <p:spPr>
          <a:xfrm>
            <a:off x="4293306" y="4426908"/>
            <a:ext cx="540000" cy="5400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0228DDBE-A82A-C663-74FB-18F33A2D3EB0}"/>
              </a:ext>
            </a:extLst>
          </p:cNvPr>
          <p:cNvPicPr>
            <a:picLocks noChangeAspect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8"/>
              </a:ext>
            </a:extLst>
          </a:blip>
          <a:srcRect/>
          <a:stretch/>
        </p:blipFill>
        <p:spPr>
          <a:xfrm>
            <a:off x="5104066" y="4426908"/>
            <a:ext cx="540000" cy="5400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F7534A52-6342-D67F-9DFE-B661E2324C11}"/>
              </a:ext>
            </a:extLst>
          </p:cNvPr>
          <p:cNvPicPr>
            <a:picLocks noChangeAspect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0"/>
              </a:ext>
            </a:extLst>
          </a:blip>
          <a:srcRect/>
          <a:stretch/>
        </p:blipFill>
        <p:spPr>
          <a:xfrm>
            <a:off x="1050262" y="5230558"/>
            <a:ext cx="540000" cy="5400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A2C45537-C7F3-3C90-4CDF-AEAD35CE2CC1}"/>
              </a:ext>
            </a:extLst>
          </p:cNvPr>
          <p:cNvPicPr>
            <a:picLocks noChangeAspect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2"/>
              </a:ext>
            </a:extLst>
          </a:blip>
          <a:srcRect/>
          <a:stretch/>
        </p:blipFill>
        <p:spPr>
          <a:xfrm>
            <a:off x="1861023" y="5230558"/>
            <a:ext cx="540000" cy="540000"/>
          </a:xfrm>
          <a:prstGeom prst="rect">
            <a:avLst/>
          </a:prstGeom>
        </p:spPr>
      </p:pic>
      <p:pic>
        <p:nvPicPr>
          <p:cNvPr id="168" name="Graphic 167">
            <a:extLst>
              <a:ext uri="{FF2B5EF4-FFF2-40B4-BE49-F238E27FC236}">
                <a16:creationId xmlns:a16="http://schemas.microsoft.com/office/drawing/2014/main" id="{BFFAB184-DCCF-A272-4518-8B9B1BEDB7D1}"/>
              </a:ext>
            </a:extLst>
          </p:cNvPr>
          <p:cNvPicPr>
            <a:picLocks noChangeAspect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4"/>
              </a:ext>
            </a:extLst>
          </a:blip>
          <a:srcRect/>
          <a:stretch/>
        </p:blipFill>
        <p:spPr>
          <a:xfrm>
            <a:off x="2671784" y="5230558"/>
            <a:ext cx="540000" cy="540000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E29C23DF-382D-ABFD-F191-A16C8F463CDD}"/>
              </a:ext>
            </a:extLst>
          </p:cNvPr>
          <p:cNvPicPr>
            <a:picLocks noChangeAspect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6"/>
              </a:ext>
            </a:extLst>
          </a:blip>
          <a:srcRect/>
          <a:stretch/>
        </p:blipFill>
        <p:spPr>
          <a:xfrm>
            <a:off x="3482545" y="5230558"/>
            <a:ext cx="540000" cy="540000"/>
          </a:xfrm>
          <a:prstGeom prst="rect">
            <a:avLst/>
          </a:prstGeom>
        </p:spPr>
      </p:pic>
      <p:pic>
        <p:nvPicPr>
          <p:cNvPr id="170" name="Graphic 169">
            <a:extLst>
              <a:ext uri="{FF2B5EF4-FFF2-40B4-BE49-F238E27FC236}">
                <a16:creationId xmlns:a16="http://schemas.microsoft.com/office/drawing/2014/main" id="{9B000D7F-6309-FE48-FC23-A32EB7F319CB}"/>
              </a:ext>
            </a:extLst>
          </p:cNvPr>
          <p:cNvPicPr>
            <a:picLocks noChangeAspect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8"/>
              </a:ext>
            </a:extLst>
          </a:blip>
          <a:srcRect/>
          <a:stretch/>
        </p:blipFill>
        <p:spPr>
          <a:xfrm>
            <a:off x="4293306" y="5230558"/>
            <a:ext cx="540000" cy="540000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CFB8822E-F537-F404-217A-FB5130385FD2}"/>
              </a:ext>
            </a:extLst>
          </p:cNvPr>
          <p:cNvPicPr>
            <a:picLocks noChangeAspect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0"/>
              </a:ext>
            </a:extLst>
          </a:blip>
          <a:srcRect/>
          <a:stretch/>
        </p:blipFill>
        <p:spPr>
          <a:xfrm>
            <a:off x="5104066" y="5230558"/>
            <a:ext cx="540000" cy="540000"/>
          </a:xfrm>
          <a:prstGeom prst="rect">
            <a:avLst/>
          </a:prstGeom>
        </p:spPr>
      </p:pic>
      <p:grpSp>
        <p:nvGrpSpPr>
          <p:cNvPr id="178" name="Group 177">
            <a:extLst>
              <a:ext uri="{FF2B5EF4-FFF2-40B4-BE49-F238E27FC236}">
                <a16:creationId xmlns:a16="http://schemas.microsoft.com/office/drawing/2014/main" id="{31CBAA82-D38E-92CD-BFB6-966EEA4A01A8}"/>
              </a:ext>
            </a:extLst>
          </p:cNvPr>
          <p:cNvGrpSpPr/>
          <p:nvPr/>
        </p:nvGrpSpPr>
        <p:grpSpPr>
          <a:xfrm>
            <a:off x="7185133" y="2740866"/>
            <a:ext cx="721266" cy="720000"/>
            <a:chOff x="4054500" y="2479284"/>
            <a:chExt cx="756302" cy="754975"/>
          </a:xfrm>
        </p:grpSpPr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C2D1CE5E-E0FF-7E59-2C7E-C9CC2AD733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0" name="Graphic 179">
              <a:extLst>
                <a:ext uri="{FF2B5EF4-FFF2-40B4-BE49-F238E27FC236}">
                  <a16:creationId xmlns:a16="http://schemas.microsoft.com/office/drawing/2014/main" id="{F52D1513-734B-F212-7AA5-E2945FF40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0811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231FA-F498-491A-FD5C-CA1767AA4D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838" y="2142520"/>
            <a:ext cx="10728325" cy="784830"/>
          </a:xfrm>
        </p:spPr>
        <p:txBody>
          <a:bodyPr/>
          <a:lstStyle/>
          <a:p>
            <a:r>
              <a:rPr lang="en-GB" dirty="0"/>
              <a:t>Charts and graphs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5117A8-0469-C0A0-7A31-EDF0F3555B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Easy to read and effective examples of visualising basic data and trends</a:t>
            </a:r>
          </a:p>
        </p:txBody>
      </p:sp>
    </p:spTree>
    <p:extLst>
      <p:ext uri="{BB962C8B-B14F-4D97-AF65-F5344CB8AC3E}">
        <p14:creationId xmlns:p14="http://schemas.microsoft.com/office/powerpoint/2010/main" val="33786170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4A436-F18D-CF27-3E5E-9C0F7371A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3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D033CB7-77A3-27C0-0770-A1EBB465D862}"/>
              </a:ext>
            </a:extLst>
          </p:cNvPr>
          <p:cNvGrpSpPr/>
          <p:nvPr/>
        </p:nvGrpSpPr>
        <p:grpSpPr>
          <a:xfrm>
            <a:off x="6373369" y="1942845"/>
            <a:ext cx="721266" cy="720000"/>
            <a:chOff x="4054500" y="2479284"/>
            <a:chExt cx="756302" cy="754975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08CE6FE-4494-047B-68B2-C2C7F3B3C2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E5162B2C-F924-4F94-D90D-0C1D7ABDF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79" name="Graphic 78">
            <a:extLst>
              <a:ext uri="{FF2B5EF4-FFF2-40B4-BE49-F238E27FC236}">
                <a16:creationId xmlns:a16="http://schemas.microsoft.com/office/drawing/2014/main" id="{B0618D4F-DBB8-8C2E-EAEE-1EC20EF756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50262" y="2028727"/>
            <a:ext cx="540000" cy="540000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1AB690F1-E4AE-A494-96A1-CF504769AF71}"/>
              </a:ext>
            </a:extLst>
          </p:cNvPr>
          <p:cNvGrpSpPr/>
          <p:nvPr/>
        </p:nvGrpSpPr>
        <p:grpSpPr>
          <a:xfrm>
            <a:off x="7184130" y="1942845"/>
            <a:ext cx="721266" cy="720000"/>
            <a:chOff x="4054500" y="2479284"/>
            <a:chExt cx="756302" cy="754975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08DF2EE-B8F6-C306-91D4-78CCE9B4DC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2" name="Graphic 81">
              <a:extLst>
                <a:ext uri="{FF2B5EF4-FFF2-40B4-BE49-F238E27FC236}">
                  <a16:creationId xmlns:a16="http://schemas.microsoft.com/office/drawing/2014/main" id="{C90AB2CA-218C-FC56-0885-62C1211E7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3" name="Graphic 82">
            <a:extLst>
              <a:ext uri="{FF2B5EF4-FFF2-40B4-BE49-F238E27FC236}">
                <a16:creationId xmlns:a16="http://schemas.microsoft.com/office/drawing/2014/main" id="{96A99917-4573-60D8-2CCC-0BBB62A571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861023" y="2028727"/>
            <a:ext cx="540000" cy="540000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B3B990C4-A521-E60F-6A4C-DAFB2A3ADB3D}"/>
              </a:ext>
            </a:extLst>
          </p:cNvPr>
          <p:cNvGrpSpPr/>
          <p:nvPr/>
        </p:nvGrpSpPr>
        <p:grpSpPr>
          <a:xfrm>
            <a:off x="7994891" y="1942845"/>
            <a:ext cx="721266" cy="720000"/>
            <a:chOff x="4054500" y="2479284"/>
            <a:chExt cx="756302" cy="754975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0C594FA2-D8F5-F93D-962E-07AE1BC916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Graphic 85">
              <a:extLst>
                <a:ext uri="{FF2B5EF4-FFF2-40B4-BE49-F238E27FC236}">
                  <a16:creationId xmlns:a16="http://schemas.microsoft.com/office/drawing/2014/main" id="{6B76D7FD-46CE-7B64-5DDC-DCFBF0FED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7" name="Graphic 86">
            <a:extLst>
              <a:ext uri="{FF2B5EF4-FFF2-40B4-BE49-F238E27FC236}">
                <a16:creationId xmlns:a16="http://schemas.microsoft.com/office/drawing/2014/main" id="{6930E8EE-4440-D348-EDE9-3D512C1A3A7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2671784" y="2028727"/>
            <a:ext cx="540000" cy="540000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A91FFAA5-B718-7903-9BF4-E14B91331E52}"/>
              </a:ext>
            </a:extLst>
          </p:cNvPr>
          <p:cNvGrpSpPr/>
          <p:nvPr/>
        </p:nvGrpSpPr>
        <p:grpSpPr>
          <a:xfrm>
            <a:off x="8805652" y="1942845"/>
            <a:ext cx="721266" cy="720000"/>
            <a:chOff x="4054500" y="2479284"/>
            <a:chExt cx="756302" cy="754975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EE777C9-3389-67C3-6242-6A7474CCE5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677761FB-53E9-B3D6-C425-0E5482996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1" name="Graphic 90">
            <a:extLst>
              <a:ext uri="{FF2B5EF4-FFF2-40B4-BE49-F238E27FC236}">
                <a16:creationId xmlns:a16="http://schemas.microsoft.com/office/drawing/2014/main" id="{C93B4F27-73C5-F8A9-962D-B24295D2944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3482545" y="2028727"/>
            <a:ext cx="540000" cy="540000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764B6236-5A7F-151D-8265-B1E8E577BBFC}"/>
              </a:ext>
            </a:extLst>
          </p:cNvPr>
          <p:cNvGrpSpPr/>
          <p:nvPr/>
        </p:nvGrpSpPr>
        <p:grpSpPr>
          <a:xfrm>
            <a:off x="9616413" y="1942845"/>
            <a:ext cx="721266" cy="720000"/>
            <a:chOff x="4054500" y="2479284"/>
            <a:chExt cx="756302" cy="754975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FE3DA9F-C8C4-6D94-EF74-8D40998A4C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4" name="Graphic 93">
              <a:extLst>
                <a:ext uri="{FF2B5EF4-FFF2-40B4-BE49-F238E27FC236}">
                  <a16:creationId xmlns:a16="http://schemas.microsoft.com/office/drawing/2014/main" id="{B0CA95BD-4820-785B-C40F-B67A71147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5" name="Graphic 94">
            <a:extLst>
              <a:ext uri="{FF2B5EF4-FFF2-40B4-BE49-F238E27FC236}">
                <a16:creationId xmlns:a16="http://schemas.microsoft.com/office/drawing/2014/main" id="{E8FEFE46-8A5B-1951-00D3-CE34283E98A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4293306" y="2028727"/>
            <a:ext cx="540000" cy="540000"/>
          </a:xfrm>
          <a:prstGeom prst="rect">
            <a:avLst/>
          </a:prstGeom>
        </p:spPr>
      </p:pic>
      <p:grpSp>
        <p:nvGrpSpPr>
          <p:cNvPr id="96" name="Group 95">
            <a:extLst>
              <a:ext uri="{FF2B5EF4-FFF2-40B4-BE49-F238E27FC236}">
                <a16:creationId xmlns:a16="http://schemas.microsoft.com/office/drawing/2014/main" id="{1656C349-F76A-714D-BB41-1073AE711A27}"/>
              </a:ext>
            </a:extLst>
          </p:cNvPr>
          <p:cNvGrpSpPr/>
          <p:nvPr/>
        </p:nvGrpSpPr>
        <p:grpSpPr>
          <a:xfrm>
            <a:off x="10427173" y="1942845"/>
            <a:ext cx="721266" cy="720000"/>
            <a:chOff x="4054500" y="2479284"/>
            <a:chExt cx="756302" cy="754975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1D71A18B-F19D-8926-09E5-8811AB1D64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8" name="Graphic 97">
              <a:extLst>
                <a:ext uri="{FF2B5EF4-FFF2-40B4-BE49-F238E27FC236}">
                  <a16:creationId xmlns:a16="http://schemas.microsoft.com/office/drawing/2014/main" id="{6355C7C2-6519-C1C6-3574-4FC6627C4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9" name="Graphic 98">
            <a:extLst>
              <a:ext uri="{FF2B5EF4-FFF2-40B4-BE49-F238E27FC236}">
                <a16:creationId xmlns:a16="http://schemas.microsoft.com/office/drawing/2014/main" id="{16C18750-DDB3-41EA-CD96-FDC3512C8F2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5104066" y="2028727"/>
            <a:ext cx="540000" cy="540000"/>
          </a:xfrm>
          <a:prstGeom prst="rect">
            <a:avLst/>
          </a:prstGeom>
        </p:spPr>
      </p:pic>
      <p:grpSp>
        <p:nvGrpSpPr>
          <p:cNvPr id="100" name="Group 99">
            <a:extLst>
              <a:ext uri="{FF2B5EF4-FFF2-40B4-BE49-F238E27FC236}">
                <a16:creationId xmlns:a16="http://schemas.microsoft.com/office/drawing/2014/main" id="{BC834065-3631-BE65-F7A1-DCD1A6DA5689}"/>
              </a:ext>
            </a:extLst>
          </p:cNvPr>
          <p:cNvGrpSpPr/>
          <p:nvPr/>
        </p:nvGrpSpPr>
        <p:grpSpPr>
          <a:xfrm>
            <a:off x="6373369" y="2740866"/>
            <a:ext cx="721266" cy="720000"/>
            <a:chOff x="4054500" y="2479284"/>
            <a:chExt cx="756302" cy="754975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75BE5958-89FA-899E-06FB-68F159E1BD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14B2AED2-4DD9-983E-ED25-B76104824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3" name="Graphic 102">
            <a:extLst>
              <a:ext uri="{FF2B5EF4-FFF2-40B4-BE49-F238E27FC236}">
                <a16:creationId xmlns:a16="http://schemas.microsoft.com/office/drawing/2014/main" id="{E7AAA10D-202C-0111-F5C4-358C3A71986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>
          <a:xfrm>
            <a:off x="1050262" y="2826748"/>
            <a:ext cx="540000" cy="540000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A78622E-A781-B660-A031-38F85E26E6E6}"/>
              </a:ext>
            </a:extLst>
          </p:cNvPr>
          <p:cNvGrpSpPr/>
          <p:nvPr/>
        </p:nvGrpSpPr>
        <p:grpSpPr>
          <a:xfrm>
            <a:off x="7994891" y="2740866"/>
            <a:ext cx="721266" cy="720000"/>
            <a:chOff x="4054500" y="2479284"/>
            <a:chExt cx="756302" cy="754975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71276F2-85D7-778C-8619-2D67380946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6" name="Graphic 105">
              <a:extLst>
                <a:ext uri="{FF2B5EF4-FFF2-40B4-BE49-F238E27FC236}">
                  <a16:creationId xmlns:a16="http://schemas.microsoft.com/office/drawing/2014/main" id="{0153AAEF-22D7-5E04-B010-4C5ABC203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7" name="Graphic 106">
            <a:extLst>
              <a:ext uri="{FF2B5EF4-FFF2-40B4-BE49-F238E27FC236}">
                <a16:creationId xmlns:a16="http://schemas.microsoft.com/office/drawing/2014/main" id="{32F40827-CB44-0F9C-BD06-507B46BDAFF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/>
        </p:blipFill>
        <p:spPr>
          <a:xfrm>
            <a:off x="1861023" y="2826748"/>
            <a:ext cx="540000" cy="540000"/>
          </a:xfrm>
          <a:prstGeom prst="rect">
            <a:avLst/>
          </a:prstGeom>
        </p:spPr>
      </p:pic>
      <p:grpSp>
        <p:nvGrpSpPr>
          <p:cNvPr id="108" name="Group 107">
            <a:extLst>
              <a:ext uri="{FF2B5EF4-FFF2-40B4-BE49-F238E27FC236}">
                <a16:creationId xmlns:a16="http://schemas.microsoft.com/office/drawing/2014/main" id="{9DCDE7A3-B331-D272-C9B8-1D5D150E4EF8}"/>
              </a:ext>
            </a:extLst>
          </p:cNvPr>
          <p:cNvGrpSpPr/>
          <p:nvPr/>
        </p:nvGrpSpPr>
        <p:grpSpPr>
          <a:xfrm>
            <a:off x="8805652" y="2740866"/>
            <a:ext cx="721266" cy="720000"/>
            <a:chOff x="4054500" y="2479284"/>
            <a:chExt cx="756302" cy="754975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A766A2F-1197-FF7B-7727-6201A21EF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0" name="Graphic 109">
              <a:extLst>
                <a:ext uri="{FF2B5EF4-FFF2-40B4-BE49-F238E27FC236}">
                  <a16:creationId xmlns:a16="http://schemas.microsoft.com/office/drawing/2014/main" id="{F0F4C7C7-7908-0582-794E-B2ACCA43A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1" name="Graphic 110">
            <a:extLst>
              <a:ext uri="{FF2B5EF4-FFF2-40B4-BE49-F238E27FC236}">
                <a16:creationId xmlns:a16="http://schemas.microsoft.com/office/drawing/2014/main" id="{ED8F8542-160E-6AFD-E7C8-913FDDA44F2E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>
          <a:xfrm>
            <a:off x="2671784" y="2826748"/>
            <a:ext cx="540000" cy="540000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70659533-4A3E-FD43-D84D-E9651F721E0C}"/>
              </a:ext>
            </a:extLst>
          </p:cNvPr>
          <p:cNvGrpSpPr/>
          <p:nvPr/>
        </p:nvGrpSpPr>
        <p:grpSpPr>
          <a:xfrm>
            <a:off x="9616413" y="2740866"/>
            <a:ext cx="721266" cy="720000"/>
            <a:chOff x="4054500" y="2479284"/>
            <a:chExt cx="756302" cy="754975"/>
          </a:xfrm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E93A20D3-34D9-17EE-5540-A58CB48B70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4" name="Graphic 113">
              <a:extLst>
                <a:ext uri="{FF2B5EF4-FFF2-40B4-BE49-F238E27FC236}">
                  <a16:creationId xmlns:a16="http://schemas.microsoft.com/office/drawing/2014/main" id="{402F3EAD-19E3-F201-47CC-DCC529557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5" name="Graphic 114">
            <a:extLst>
              <a:ext uri="{FF2B5EF4-FFF2-40B4-BE49-F238E27FC236}">
                <a16:creationId xmlns:a16="http://schemas.microsoft.com/office/drawing/2014/main" id="{E75AB8C2-F6EB-56A1-154E-66680A21C3C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3482545" y="2826748"/>
            <a:ext cx="540000" cy="54000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D3B7F7CD-3885-89BA-FBB8-2B2D7C06682C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>
          <a:xfrm>
            <a:off x="4293306" y="2826748"/>
            <a:ext cx="540000" cy="540000"/>
          </a:xfrm>
          <a:prstGeom prst="rect">
            <a:avLst/>
          </a:prstGeom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800867E6-52AD-7623-3F34-7A6E8BD5FC2F}"/>
              </a:ext>
            </a:extLst>
          </p:cNvPr>
          <p:cNvGrpSpPr/>
          <p:nvPr/>
        </p:nvGrpSpPr>
        <p:grpSpPr>
          <a:xfrm>
            <a:off x="10427173" y="2740866"/>
            <a:ext cx="721266" cy="720000"/>
            <a:chOff x="4054500" y="2479284"/>
            <a:chExt cx="756302" cy="754975"/>
          </a:xfrm>
        </p:grpSpPr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61C71A80-D091-C02E-2ECA-E7413A7153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2" name="Graphic 121">
              <a:extLst>
                <a:ext uri="{FF2B5EF4-FFF2-40B4-BE49-F238E27FC236}">
                  <a16:creationId xmlns:a16="http://schemas.microsoft.com/office/drawing/2014/main" id="{8CBED6AF-8975-AA2E-30E2-D8EE6D4A2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3" name="Graphic 122">
            <a:extLst>
              <a:ext uri="{FF2B5EF4-FFF2-40B4-BE49-F238E27FC236}">
                <a16:creationId xmlns:a16="http://schemas.microsoft.com/office/drawing/2014/main" id="{BE254BF6-3599-6429-1DB8-EEBD5D10271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/>
        </p:blipFill>
        <p:spPr>
          <a:xfrm>
            <a:off x="5104066" y="2826748"/>
            <a:ext cx="540000" cy="540000"/>
          </a:xfrm>
          <a:prstGeom prst="rect">
            <a:avLst/>
          </a:prstGeom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A8243237-7366-245B-DD3C-CE8ABC75DA18}"/>
              </a:ext>
            </a:extLst>
          </p:cNvPr>
          <p:cNvGrpSpPr/>
          <p:nvPr/>
        </p:nvGrpSpPr>
        <p:grpSpPr>
          <a:xfrm>
            <a:off x="6373369" y="3538887"/>
            <a:ext cx="721266" cy="720000"/>
            <a:chOff x="4054500" y="2479284"/>
            <a:chExt cx="756302" cy="754975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168CFED1-6DA9-3FAD-FBD1-D007F95164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CC509724-62BB-4741-9625-BA98E11FE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7" name="Graphic 126">
            <a:extLst>
              <a:ext uri="{FF2B5EF4-FFF2-40B4-BE49-F238E27FC236}">
                <a16:creationId xmlns:a16="http://schemas.microsoft.com/office/drawing/2014/main" id="{A30E3D4A-28CB-C4C1-DB60-4635FF6137F2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rcRect/>
          <a:stretch/>
        </p:blipFill>
        <p:spPr>
          <a:xfrm>
            <a:off x="1050262" y="3624769"/>
            <a:ext cx="540000" cy="540000"/>
          </a:xfrm>
          <a:prstGeom prst="rect">
            <a:avLst/>
          </a:prstGeom>
        </p:spPr>
      </p:pic>
      <p:grpSp>
        <p:nvGrpSpPr>
          <p:cNvPr id="128" name="Group 127">
            <a:extLst>
              <a:ext uri="{FF2B5EF4-FFF2-40B4-BE49-F238E27FC236}">
                <a16:creationId xmlns:a16="http://schemas.microsoft.com/office/drawing/2014/main" id="{FB503B56-A6DE-2076-F6BA-3DAF31166FEB}"/>
              </a:ext>
            </a:extLst>
          </p:cNvPr>
          <p:cNvGrpSpPr/>
          <p:nvPr/>
        </p:nvGrpSpPr>
        <p:grpSpPr>
          <a:xfrm>
            <a:off x="7184130" y="3538887"/>
            <a:ext cx="721266" cy="720000"/>
            <a:chOff x="4054500" y="2479284"/>
            <a:chExt cx="756302" cy="754975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56BD18C5-7793-65DC-6C55-19817A52BE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0" name="Graphic 129">
              <a:extLst>
                <a:ext uri="{FF2B5EF4-FFF2-40B4-BE49-F238E27FC236}">
                  <a16:creationId xmlns:a16="http://schemas.microsoft.com/office/drawing/2014/main" id="{DB689B64-A7A1-0068-550E-885AF482A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1" name="Graphic 130">
            <a:extLst>
              <a:ext uri="{FF2B5EF4-FFF2-40B4-BE49-F238E27FC236}">
                <a16:creationId xmlns:a16="http://schemas.microsoft.com/office/drawing/2014/main" id="{E5F8173F-4E68-DE6D-2279-2C21650B2E7A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rcRect/>
          <a:stretch/>
        </p:blipFill>
        <p:spPr>
          <a:xfrm>
            <a:off x="1861023" y="3624769"/>
            <a:ext cx="540000" cy="540000"/>
          </a:xfrm>
          <a:prstGeom prst="rect">
            <a:avLst/>
          </a:prstGeom>
        </p:spPr>
      </p:pic>
      <p:grpSp>
        <p:nvGrpSpPr>
          <p:cNvPr id="132" name="Group 131">
            <a:extLst>
              <a:ext uri="{FF2B5EF4-FFF2-40B4-BE49-F238E27FC236}">
                <a16:creationId xmlns:a16="http://schemas.microsoft.com/office/drawing/2014/main" id="{45FAA0E3-D4A2-D52A-E2D5-5459423627EA}"/>
              </a:ext>
            </a:extLst>
          </p:cNvPr>
          <p:cNvGrpSpPr/>
          <p:nvPr/>
        </p:nvGrpSpPr>
        <p:grpSpPr>
          <a:xfrm>
            <a:off x="7994891" y="3538887"/>
            <a:ext cx="721266" cy="720000"/>
            <a:chOff x="4054500" y="2479284"/>
            <a:chExt cx="756302" cy="754975"/>
          </a:xfrm>
        </p:grpSpPr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6991CA0-F62C-110C-1F92-861563B083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4" name="Graphic 133">
              <a:extLst>
                <a:ext uri="{FF2B5EF4-FFF2-40B4-BE49-F238E27FC236}">
                  <a16:creationId xmlns:a16="http://schemas.microsoft.com/office/drawing/2014/main" id="{D1DE8245-AB1D-F25B-6EF7-59B45F4D7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5" name="Graphic 134">
            <a:extLst>
              <a:ext uri="{FF2B5EF4-FFF2-40B4-BE49-F238E27FC236}">
                <a16:creationId xmlns:a16="http://schemas.microsoft.com/office/drawing/2014/main" id="{ADA6FE14-341C-1A72-DB8E-97B069717EAE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0"/>
              </a:ext>
            </a:extLst>
          </a:blip>
          <a:srcRect/>
          <a:stretch/>
        </p:blipFill>
        <p:spPr>
          <a:xfrm>
            <a:off x="2671784" y="3624769"/>
            <a:ext cx="540000" cy="540000"/>
          </a:xfrm>
          <a:prstGeom prst="rect">
            <a:avLst/>
          </a:prstGeom>
        </p:spPr>
      </p:pic>
      <p:grpSp>
        <p:nvGrpSpPr>
          <p:cNvPr id="136" name="Group 135">
            <a:extLst>
              <a:ext uri="{FF2B5EF4-FFF2-40B4-BE49-F238E27FC236}">
                <a16:creationId xmlns:a16="http://schemas.microsoft.com/office/drawing/2014/main" id="{914B0372-8993-0991-21C1-8EF3F36BBC22}"/>
              </a:ext>
            </a:extLst>
          </p:cNvPr>
          <p:cNvGrpSpPr/>
          <p:nvPr/>
        </p:nvGrpSpPr>
        <p:grpSpPr>
          <a:xfrm>
            <a:off x="8805652" y="3538887"/>
            <a:ext cx="721266" cy="720000"/>
            <a:chOff x="4054500" y="2479284"/>
            <a:chExt cx="756302" cy="754975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1B348016-20B3-BF1D-A904-F1789F9077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26E7286C-CB32-7072-EC20-CCB11E832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9" name="Graphic 138">
            <a:extLst>
              <a:ext uri="{FF2B5EF4-FFF2-40B4-BE49-F238E27FC236}">
                <a16:creationId xmlns:a16="http://schemas.microsoft.com/office/drawing/2014/main" id="{A5ED5069-1A56-D19C-7779-AE8980261F96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4"/>
              </a:ext>
            </a:extLst>
          </a:blip>
          <a:srcRect/>
          <a:stretch/>
        </p:blipFill>
        <p:spPr>
          <a:xfrm>
            <a:off x="3482545" y="3624769"/>
            <a:ext cx="540000" cy="540000"/>
          </a:xfrm>
          <a:prstGeom prst="rect">
            <a:avLst/>
          </a:prstGeom>
        </p:spPr>
      </p:pic>
      <p:grpSp>
        <p:nvGrpSpPr>
          <p:cNvPr id="140" name="Group 139">
            <a:extLst>
              <a:ext uri="{FF2B5EF4-FFF2-40B4-BE49-F238E27FC236}">
                <a16:creationId xmlns:a16="http://schemas.microsoft.com/office/drawing/2014/main" id="{041EC3BE-A9E7-6CFD-C2CC-A3752C00B8A5}"/>
              </a:ext>
            </a:extLst>
          </p:cNvPr>
          <p:cNvGrpSpPr/>
          <p:nvPr/>
        </p:nvGrpSpPr>
        <p:grpSpPr>
          <a:xfrm>
            <a:off x="9616413" y="3538887"/>
            <a:ext cx="721266" cy="720000"/>
            <a:chOff x="4054500" y="2479284"/>
            <a:chExt cx="756302" cy="754975"/>
          </a:xfrm>
        </p:grpSpPr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BDA5057C-E424-C932-06F5-90FAB90D8B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2" name="Graphic 141">
              <a:extLst>
                <a:ext uri="{FF2B5EF4-FFF2-40B4-BE49-F238E27FC236}">
                  <a16:creationId xmlns:a16="http://schemas.microsoft.com/office/drawing/2014/main" id="{755A82CB-60A2-BC38-F472-D4E1888A1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43" name="Graphic 142">
            <a:extLst>
              <a:ext uri="{FF2B5EF4-FFF2-40B4-BE49-F238E27FC236}">
                <a16:creationId xmlns:a16="http://schemas.microsoft.com/office/drawing/2014/main" id="{A2F754B0-B57E-D665-DA7E-9AFCA6AFABD2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8"/>
              </a:ext>
            </a:extLst>
          </a:blip>
          <a:srcRect/>
          <a:stretch/>
        </p:blipFill>
        <p:spPr>
          <a:xfrm>
            <a:off x="4293306" y="3624769"/>
            <a:ext cx="540000" cy="540000"/>
          </a:xfrm>
          <a:prstGeom prst="rect">
            <a:avLst/>
          </a:prstGeom>
        </p:spPr>
      </p:pic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8F22CF5-6005-FE68-849E-D27613E0E1B0}"/>
              </a:ext>
            </a:extLst>
          </p:cNvPr>
          <p:cNvGrpSpPr/>
          <p:nvPr/>
        </p:nvGrpSpPr>
        <p:grpSpPr>
          <a:xfrm>
            <a:off x="10427173" y="3538887"/>
            <a:ext cx="721266" cy="720000"/>
            <a:chOff x="4054500" y="2479284"/>
            <a:chExt cx="756302" cy="754975"/>
          </a:xfrm>
        </p:grpSpPr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70D2F7FF-D905-82AA-3A52-C032BD8425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6" name="Graphic 145">
              <a:extLst>
                <a:ext uri="{FF2B5EF4-FFF2-40B4-BE49-F238E27FC236}">
                  <a16:creationId xmlns:a16="http://schemas.microsoft.com/office/drawing/2014/main" id="{1A61182B-1671-B16D-6E97-C0C6020BF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47" name="Graphic 146">
            <a:extLst>
              <a:ext uri="{FF2B5EF4-FFF2-40B4-BE49-F238E27FC236}">
                <a16:creationId xmlns:a16="http://schemas.microsoft.com/office/drawing/2014/main" id="{17197433-5296-E272-114F-0B24CFA41208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2"/>
              </a:ext>
            </a:extLst>
          </a:blip>
          <a:srcRect/>
          <a:stretch/>
        </p:blipFill>
        <p:spPr>
          <a:xfrm>
            <a:off x="5104066" y="3624769"/>
            <a:ext cx="540000" cy="540000"/>
          </a:xfrm>
          <a:prstGeom prst="rect">
            <a:avLst/>
          </a:prstGeom>
        </p:spPr>
      </p:pic>
      <p:grpSp>
        <p:nvGrpSpPr>
          <p:cNvPr id="148" name="Group 147">
            <a:extLst>
              <a:ext uri="{FF2B5EF4-FFF2-40B4-BE49-F238E27FC236}">
                <a16:creationId xmlns:a16="http://schemas.microsoft.com/office/drawing/2014/main" id="{CB3AD36D-D264-8986-3459-E531C5E36722}"/>
              </a:ext>
            </a:extLst>
          </p:cNvPr>
          <p:cNvGrpSpPr/>
          <p:nvPr/>
        </p:nvGrpSpPr>
        <p:grpSpPr>
          <a:xfrm>
            <a:off x="6373369" y="4336908"/>
            <a:ext cx="721266" cy="720000"/>
            <a:chOff x="4054500" y="2479284"/>
            <a:chExt cx="756302" cy="754975"/>
          </a:xfrm>
        </p:grpSpPr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0712245F-5A74-3CC7-6694-F18950493C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0" name="Graphic 149">
              <a:extLst>
                <a:ext uri="{FF2B5EF4-FFF2-40B4-BE49-F238E27FC236}">
                  <a16:creationId xmlns:a16="http://schemas.microsoft.com/office/drawing/2014/main" id="{23490BA7-4D21-7C97-08AA-2BF4C34C5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D43E2BFE-B402-3A2D-C0F4-C6294837B9D7}"/>
              </a:ext>
            </a:extLst>
          </p:cNvPr>
          <p:cNvGrpSpPr/>
          <p:nvPr/>
        </p:nvGrpSpPr>
        <p:grpSpPr>
          <a:xfrm>
            <a:off x="7184130" y="4336908"/>
            <a:ext cx="721266" cy="720000"/>
            <a:chOff x="4054500" y="2479284"/>
            <a:chExt cx="756302" cy="754975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6252A7E4-67D9-74DC-1465-F5F23843A6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4" name="Graphic 153">
              <a:extLst>
                <a:ext uri="{FF2B5EF4-FFF2-40B4-BE49-F238E27FC236}">
                  <a16:creationId xmlns:a16="http://schemas.microsoft.com/office/drawing/2014/main" id="{D67397F5-9449-0C39-D86A-C3A2E7A85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7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6D3B5309-E361-FFD0-75A4-10CA41E96EA4}"/>
              </a:ext>
            </a:extLst>
          </p:cNvPr>
          <p:cNvGrpSpPr/>
          <p:nvPr/>
        </p:nvGrpSpPr>
        <p:grpSpPr>
          <a:xfrm>
            <a:off x="7994891" y="4336908"/>
            <a:ext cx="721266" cy="720000"/>
            <a:chOff x="4054500" y="2479284"/>
            <a:chExt cx="756302" cy="754975"/>
          </a:xfrm>
        </p:grpSpPr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0A8FB863-62EA-935E-8870-8F4E0AECBD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8" name="Graphic 157">
              <a:extLst>
                <a:ext uri="{FF2B5EF4-FFF2-40B4-BE49-F238E27FC236}">
                  <a16:creationId xmlns:a16="http://schemas.microsoft.com/office/drawing/2014/main" id="{3CDC2341-2F99-19F2-1070-5661DAD381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DF8DA2CE-F015-9088-AF57-9356ACB02DC5}"/>
              </a:ext>
            </a:extLst>
          </p:cNvPr>
          <p:cNvGrpSpPr/>
          <p:nvPr/>
        </p:nvGrpSpPr>
        <p:grpSpPr>
          <a:xfrm>
            <a:off x="8805652" y="4336908"/>
            <a:ext cx="721266" cy="720000"/>
            <a:chOff x="4054500" y="2479284"/>
            <a:chExt cx="756302" cy="754975"/>
          </a:xfrm>
        </p:grpSpPr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A1127FEC-1AFA-130D-453E-72BC9604ED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2" name="Graphic 161">
              <a:extLst>
                <a:ext uri="{FF2B5EF4-FFF2-40B4-BE49-F238E27FC236}">
                  <a16:creationId xmlns:a16="http://schemas.microsoft.com/office/drawing/2014/main" id="{7B8F3352-323F-C6FA-DAE3-0291253A1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727929CA-B782-7576-0EA1-2CDD12316EEA}"/>
              </a:ext>
            </a:extLst>
          </p:cNvPr>
          <p:cNvGrpSpPr/>
          <p:nvPr/>
        </p:nvGrpSpPr>
        <p:grpSpPr>
          <a:xfrm>
            <a:off x="9616413" y="4336908"/>
            <a:ext cx="721266" cy="720000"/>
            <a:chOff x="4054500" y="2479284"/>
            <a:chExt cx="756302" cy="754975"/>
          </a:xfrm>
        </p:grpSpPr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E867481F-D5FF-CA23-3A39-47027A08C3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6" name="Graphic 165">
              <a:extLst>
                <a:ext uri="{FF2B5EF4-FFF2-40B4-BE49-F238E27FC236}">
                  <a16:creationId xmlns:a16="http://schemas.microsoft.com/office/drawing/2014/main" id="{5A89B5BA-6DF4-E6B7-6903-765AB5142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1302F76-541D-F569-06E3-3BD982661A4F}"/>
              </a:ext>
            </a:extLst>
          </p:cNvPr>
          <p:cNvGrpSpPr/>
          <p:nvPr/>
        </p:nvGrpSpPr>
        <p:grpSpPr>
          <a:xfrm>
            <a:off x="10427173" y="4340317"/>
            <a:ext cx="721266" cy="720000"/>
            <a:chOff x="4054500" y="2479284"/>
            <a:chExt cx="756302" cy="75497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903DDCB-9452-8F96-42AD-B03758527E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15BD793C-0403-6665-9B1E-9895FE3646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F14EF97-87AB-68F9-D038-89737B890AD5}"/>
              </a:ext>
            </a:extLst>
          </p:cNvPr>
          <p:cNvGrpSpPr/>
          <p:nvPr/>
        </p:nvGrpSpPr>
        <p:grpSpPr>
          <a:xfrm>
            <a:off x="6373369" y="5141747"/>
            <a:ext cx="721266" cy="720000"/>
            <a:chOff x="4054500" y="2479284"/>
            <a:chExt cx="756302" cy="754975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3F57076-ED2D-DC6B-1B18-A9F43310EA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77391A4B-529C-1E07-3436-81EB72C5A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058C236-8FF4-ABBA-737D-68C294F394EF}"/>
              </a:ext>
            </a:extLst>
          </p:cNvPr>
          <p:cNvGrpSpPr/>
          <p:nvPr/>
        </p:nvGrpSpPr>
        <p:grpSpPr>
          <a:xfrm>
            <a:off x="7184130" y="5141747"/>
            <a:ext cx="721266" cy="720000"/>
            <a:chOff x="4054500" y="2479284"/>
            <a:chExt cx="756302" cy="754975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8B78EA2-DAC4-7198-2267-3996E789AF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25D85117-BA7E-9A26-8236-CE90AE84D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99AB072-AF3B-8106-8A80-6D029B8B8425}"/>
              </a:ext>
            </a:extLst>
          </p:cNvPr>
          <p:cNvGrpSpPr/>
          <p:nvPr/>
        </p:nvGrpSpPr>
        <p:grpSpPr>
          <a:xfrm>
            <a:off x="7994891" y="5141747"/>
            <a:ext cx="721266" cy="720000"/>
            <a:chOff x="4054500" y="2479284"/>
            <a:chExt cx="756302" cy="75497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F98C836-2B13-00D9-2DD0-1D088D28D9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5DB53DBB-E861-A190-19C2-6826460C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8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3D1371C-DB53-B25A-2802-D4FBD5C32B86}"/>
              </a:ext>
            </a:extLst>
          </p:cNvPr>
          <p:cNvGrpSpPr/>
          <p:nvPr/>
        </p:nvGrpSpPr>
        <p:grpSpPr>
          <a:xfrm>
            <a:off x="8805652" y="5141747"/>
            <a:ext cx="721266" cy="720000"/>
            <a:chOff x="4054500" y="2479284"/>
            <a:chExt cx="756302" cy="754975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EB958C5-566A-C4B7-453B-C70E8B7723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B7B146CF-BDCD-DAC6-2512-95C43B6FF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0D5CF16-5EC6-4686-AC55-E3224DF53148}"/>
              </a:ext>
            </a:extLst>
          </p:cNvPr>
          <p:cNvGrpSpPr/>
          <p:nvPr/>
        </p:nvGrpSpPr>
        <p:grpSpPr>
          <a:xfrm>
            <a:off x="9616413" y="5141747"/>
            <a:ext cx="721266" cy="720000"/>
            <a:chOff x="4054500" y="2479284"/>
            <a:chExt cx="756302" cy="754975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B933C6EB-E025-7BA8-6EDE-379A1B7310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7AAB6886-5057-14B2-B244-FB49423B8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C4E8AE6-F24A-AB08-42C3-79A4FBDAC454}"/>
              </a:ext>
            </a:extLst>
          </p:cNvPr>
          <p:cNvGrpSpPr/>
          <p:nvPr/>
        </p:nvGrpSpPr>
        <p:grpSpPr>
          <a:xfrm>
            <a:off x="10427173" y="5145156"/>
            <a:ext cx="721266" cy="720000"/>
            <a:chOff x="4054500" y="2479284"/>
            <a:chExt cx="756302" cy="75497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69739E0-23B5-5EF3-AA3C-E65FEAD82A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5C1A1286-342A-954A-70DA-7F48F5CCF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9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70" name="Graphic 69">
            <a:extLst>
              <a:ext uri="{FF2B5EF4-FFF2-40B4-BE49-F238E27FC236}">
                <a16:creationId xmlns:a16="http://schemas.microsoft.com/office/drawing/2014/main" id="{175EC15F-018D-5046-8237-A5A9CD040710}"/>
              </a:ext>
            </a:extLst>
          </p:cNvPr>
          <p:cNvPicPr>
            <a:picLocks noChangeAspect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8"/>
              </a:ext>
            </a:extLst>
          </a:blip>
          <a:srcRect/>
          <a:stretch/>
        </p:blipFill>
        <p:spPr>
          <a:xfrm>
            <a:off x="1050262" y="4426908"/>
            <a:ext cx="540000" cy="5400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5F026B53-915F-3298-01B0-DB2723DA30DA}"/>
              </a:ext>
            </a:extLst>
          </p:cNvPr>
          <p:cNvPicPr>
            <a:picLocks noChangeAspect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0"/>
              </a:ext>
            </a:extLst>
          </a:blip>
          <a:srcRect/>
          <a:stretch/>
        </p:blipFill>
        <p:spPr>
          <a:xfrm>
            <a:off x="1861023" y="4426908"/>
            <a:ext cx="540000" cy="5400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EB0C707A-17AC-DE08-C410-7C553DC2694F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2"/>
              </a:ext>
            </a:extLst>
          </a:blip>
          <a:srcRect/>
          <a:stretch/>
        </p:blipFill>
        <p:spPr>
          <a:xfrm>
            <a:off x="2671784" y="4426908"/>
            <a:ext cx="540000" cy="5400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96897EF6-778A-5109-E185-2C8EB31B429B}"/>
              </a:ext>
            </a:extLst>
          </p:cNvPr>
          <p:cNvPicPr>
            <a:picLocks noChangeAspect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4"/>
              </a:ext>
            </a:extLst>
          </a:blip>
          <a:srcRect/>
          <a:stretch/>
        </p:blipFill>
        <p:spPr>
          <a:xfrm>
            <a:off x="3482545" y="4426908"/>
            <a:ext cx="540000" cy="54000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795F76A6-3DED-CF64-753A-CF6815A0A918}"/>
              </a:ext>
            </a:extLst>
          </p:cNvPr>
          <p:cNvPicPr>
            <a:picLocks noChangeAspect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6"/>
              </a:ext>
            </a:extLst>
          </a:blip>
          <a:srcRect/>
          <a:stretch/>
        </p:blipFill>
        <p:spPr>
          <a:xfrm>
            <a:off x="4293306" y="4426908"/>
            <a:ext cx="540000" cy="5400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0228DDBE-A82A-C663-74FB-18F33A2D3EB0}"/>
              </a:ext>
            </a:extLst>
          </p:cNvPr>
          <p:cNvPicPr>
            <a:picLocks noChangeAspect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8"/>
              </a:ext>
            </a:extLst>
          </a:blip>
          <a:srcRect/>
          <a:stretch/>
        </p:blipFill>
        <p:spPr>
          <a:xfrm>
            <a:off x="5104066" y="4426908"/>
            <a:ext cx="540000" cy="5400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F7534A52-6342-D67F-9DFE-B661E2324C11}"/>
              </a:ext>
            </a:extLst>
          </p:cNvPr>
          <p:cNvPicPr>
            <a:picLocks noChangeAspect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0"/>
              </a:ext>
            </a:extLst>
          </a:blip>
          <a:srcRect/>
          <a:stretch/>
        </p:blipFill>
        <p:spPr>
          <a:xfrm>
            <a:off x="1050262" y="5230558"/>
            <a:ext cx="540000" cy="5400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A2C45537-C7F3-3C90-4CDF-AEAD35CE2CC1}"/>
              </a:ext>
            </a:extLst>
          </p:cNvPr>
          <p:cNvPicPr>
            <a:picLocks noChangeAspect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2"/>
              </a:ext>
            </a:extLst>
          </a:blip>
          <a:srcRect/>
          <a:stretch/>
        </p:blipFill>
        <p:spPr>
          <a:xfrm>
            <a:off x="1861023" y="5230558"/>
            <a:ext cx="540000" cy="540000"/>
          </a:xfrm>
          <a:prstGeom prst="rect">
            <a:avLst/>
          </a:prstGeom>
        </p:spPr>
      </p:pic>
      <p:pic>
        <p:nvPicPr>
          <p:cNvPr id="168" name="Graphic 167">
            <a:extLst>
              <a:ext uri="{FF2B5EF4-FFF2-40B4-BE49-F238E27FC236}">
                <a16:creationId xmlns:a16="http://schemas.microsoft.com/office/drawing/2014/main" id="{BFFAB184-DCCF-A272-4518-8B9B1BEDB7D1}"/>
              </a:ext>
            </a:extLst>
          </p:cNvPr>
          <p:cNvPicPr>
            <a:picLocks noChangeAspect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4"/>
              </a:ext>
            </a:extLst>
          </a:blip>
          <a:srcRect/>
          <a:stretch/>
        </p:blipFill>
        <p:spPr>
          <a:xfrm>
            <a:off x="2671784" y="5230558"/>
            <a:ext cx="540000" cy="540000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E29C23DF-382D-ABFD-F191-A16C8F463CDD}"/>
              </a:ext>
            </a:extLst>
          </p:cNvPr>
          <p:cNvPicPr>
            <a:picLocks noChangeAspect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6"/>
              </a:ext>
            </a:extLst>
          </a:blip>
          <a:srcRect/>
          <a:stretch/>
        </p:blipFill>
        <p:spPr>
          <a:xfrm>
            <a:off x="3482545" y="5230558"/>
            <a:ext cx="540000" cy="540000"/>
          </a:xfrm>
          <a:prstGeom prst="rect">
            <a:avLst/>
          </a:prstGeom>
        </p:spPr>
      </p:pic>
      <p:pic>
        <p:nvPicPr>
          <p:cNvPr id="170" name="Graphic 169">
            <a:extLst>
              <a:ext uri="{FF2B5EF4-FFF2-40B4-BE49-F238E27FC236}">
                <a16:creationId xmlns:a16="http://schemas.microsoft.com/office/drawing/2014/main" id="{9B000D7F-6309-FE48-FC23-A32EB7F319CB}"/>
              </a:ext>
            </a:extLst>
          </p:cNvPr>
          <p:cNvPicPr>
            <a:picLocks noChangeAspect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8"/>
              </a:ext>
            </a:extLst>
          </a:blip>
          <a:srcRect/>
          <a:stretch/>
        </p:blipFill>
        <p:spPr>
          <a:xfrm>
            <a:off x="4293306" y="5230558"/>
            <a:ext cx="540000" cy="540000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CFB8822E-F537-F404-217A-FB5130385FD2}"/>
              </a:ext>
            </a:extLst>
          </p:cNvPr>
          <p:cNvPicPr>
            <a:picLocks noChangeAspect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0"/>
              </a:ext>
            </a:extLst>
          </a:blip>
          <a:srcRect/>
          <a:stretch/>
        </p:blipFill>
        <p:spPr>
          <a:xfrm>
            <a:off x="5104066" y="5230558"/>
            <a:ext cx="540000" cy="540000"/>
          </a:xfrm>
          <a:prstGeom prst="rect">
            <a:avLst/>
          </a:prstGeom>
        </p:spPr>
      </p:pic>
      <p:grpSp>
        <p:nvGrpSpPr>
          <p:cNvPr id="178" name="Group 177">
            <a:extLst>
              <a:ext uri="{FF2B5EF4-FFF2-40B4-BE49-F238E27FC236}">
                <a16:creationId xmlns:a16="http://schemas.microsoft.com/office/drawing/2014/main" id="{31CBAA82-D38E-92CD-BFB6-966EEA4A01A8}"/>
              </a:ext>
            </a:extLst>
          </p:cNvPr>
          <p:cNvGrpSpPr/>
          <p:nvPr/>
        </p:nvGrpSpPr>
        <p:grpSpPr>
          <a:xfrm>
            <a:off x="7185133" y="2740866"/>
            <a:ext cx="721266" cy="720000"/>
            <a:chOff x="4054500" y="2479284"/>
            <a:chExt cx="756302" cy="754975"/>
          </a:xfrm>
        </p:grpSpPr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C2D1CE5E-E0FF-7E59-2C7E-C9CC2AD733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0" name="Graphic 179">
              <a:extLst>
                <a:ext uri="{FF2B5EF4-FFF2-40B4-BE49-F238E27FC236}">
                  <a16:creationId xmlns:a16="http://schemas.microsoft.com/office/drawing/2014/main" id="{F52D1513-734B-F212-7AA5-E2945FF40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1868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4A436-F18D-CF27-3E5E-9C0F7371A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Nature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D033CB7-77A3-27C0-0770-A1EBB465D862}"/>
              </a:ext>
            </a:extLst>
          </p:cNvPr>
          <p:cNvGrpSpPr/>
          <p:nvPr/>
        </p:nvGrpSpPr>
        <p:grpSpPr>
          <a:xfrm>
            <a:off x="6373369" y="1942845"/>
            <a:ext cx="721266" cy="720000"/>
            <a:chOff x="4054500" y="2479284"/>
            <a:chExt cx="756302" cy="754975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08CE6FE-4494-047B-68B2-C2C7F3B3C2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E5162B2C-F924-4F94-D90D-0C1D7ABDF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79" name="Graphic 78">
            <a:extLst>
              <a:ext uri="{FF2B5EF4-FFF2-40B4-BE49-F238E27FC236}">
                <a16:creationId xmlns:a16="http://schemas.microsoft.com/office/drawing/2014/main" id="{B0618D4F-DBB8-8C2E-EAEE-1EC20EF756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50262" y="2028727"/>
            <a:ext cx="540000" cy="540000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1AB690F1-E4AE-A494-96A1-CF504769AF71}"/>
              </a:ext>
            </a:extLst>
          </p:cNvPr>
          <p:cNvGrpSpPr/>
          <p:nvPr/>
        </p:nvGrpSpPr>
        <p:grpSpPr>
          <a:xfrm>
            <a:off x="7184130" y="1942845"/>
            <a:ext cx="721266" cy="720000"/>
            <a:chOff x="4054500" y="2479284"/>
            <a:chExt cx="756302" cy="754975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08DF2EE-B8F6-C306-91D4-78CCE9B4DC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2" name="Graphic 81">
              <a:extLst>
                <a:ext uri="{FF2B5EF4-FFF2-40B4-BE49-F238E27FC236}">
                  <a16:creationId xmlns:a16="http://schemas.microsoft.com/office/drawing/2014/main" id="{C90AB2CA-218C-FC56-0885-62C1211E7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3" name="Graphic 82">
            <a:extLst>
              <a:ext uri="{FF2B5EF4-FFF2-40B4-BE49-F238E27FC236}">
                <a16:creationId xmlns:a16="http://schemas.microsoft.com/office/drawing/2014/main" id="{96A99917-4573-60D8-2CCC-0BBB62A571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861023" y="2028727"/>
            <a:ext cx="540000" cy="540000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B3B990C4-A521-E60F-6A4C-DAFB2A3ADB3D}"/>
              </a:ext>
            </a:extLst>
          </p:cNvPr>
          <p:cNvGrpSpPr/>
          <p:nvPr/>
        </p:nvGrpSpPr>
        <p:grpSpPr>
          <a:xfrm>
            <a:off x="7994891" y="1942845"/>
            <a:ext cx="721266" cy="720000"/>
            <a:chOff x="4054500" y="2479284"/>
            <a:chExt cx="756302" cy="754975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0C594FA2-D8F5-F93D-962E-07AE1BC916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Graphic 85">
              <a:extLst>
                <a:ext uri="{FF2B5EF4-FFF2-40B4-BE49-F238E27FC236}">
                  <a16:creationId xmlns:a16="http://schemas.microsoft.com/office/drawing/2014/main" id="{6B76D7FD-46CE-7B64-5DDC-DCFBF0FED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7" name="Graphic 86">
            <a:extLst>
              <a:ext uri="{FF2B5EF4-FFF2-40B4-BE49-F238E27FC236}">
                <a16:creationId xmlns:a16="http://schemas.microsoft.com/office/drawing/2014/main" id="{6930E8EE-4440-D348-EDE9-3D512C1A3A7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2671784" y="2028727"/>
            <a:ext cx="540000" cy="540000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A91FFAA5-B718-7903-9BF4-E14B91331E52}"/>
              </a:ext>
            </a:extLst>
          </p:cNvPr>
          <p:cNvGrpSpPr/>
          <p:nvPr/>
        </p:nvGrpSpPr>
        <p:grpSpPr>
          <a:xfrm>
            <a:off x="8805652" y="1942845"/>
            <a:ext cx="721266" cy="720000"/>
            <a:chOff x="4054500" y="2479284"/>
            <a:chExt cx="756302" cy="754975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EE777C9-3389-67C3-6242-6A7474CCE5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677761FB-53E9-B3D6-C425-0E5482996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1" name="Graphic 90">
            <a:extLst>
              <a:ext uri="{FF2B5EF4-FFF2-40B4-BE49-F238E27FC236}">
                <a16:creationId xmlns:a16="http://schemas.microsoft.com/office/drawing/2014/main" id="{C93B4F27-73C5-F8A9-962D-B24295D294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3482545" y="2028727"/>
            <a:ext cx="540000" cy="540000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764B6236-5A7F-151D-8265-B1E8E577BBFC}"/>
              </a:ext>
            </a:extLst>
          </p:cNvPr>
          <p:cNvGrpSpPr/>
          <p:nvPr/>
        </p:nvGrpSpPr>
        <p:grpSpPr>
          <a:xfrm>
            <a:off x="9616413" y="1942845"/>
            <a:ext cx="721266" cy="720000"/>
            <a:chOff x="4054500" y="2479284"/>
            <a:chExt cx="756302" cy="754975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FE3DA9F-C8C4-6D94-EF74-8D40998A4C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4" name="Graphic 93">
              <a:extLst>
                <a:ext uri="{FF2B5EF4-FFF2-40B4-BE49-F238E27FC236}">
                  <a16:creationId xmlns:a16="http://schemas.microsoft.com/office/drawing/2014/main" id="{B0CA95BD-4820-785B-C40F-B67A71147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5" name="Graphic 94">
            <a:extLst>
              <a:ext uri="{FF2B5EF4-FFF2-40B4-BE49-F238E27FC236}">
                <a16:creationId xmlns:a16="http://schemas.microsoft.com/office/drawing/2014/main" id="{E8FEFE46-8A5B-1951-00D3-CE34283E98A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4293306" y="2028727"/>
            <a:ext cx="540000" cy="540000"/>
          </a:xfrm>
          <a:prstGeom prst="rect">
            <a:avLst/>
          </a:prstGeom>
        </p:spPr>
      </p:pic>
      <p:grpSp>
        <p:nvGrpSpPr>
          <p:cNvPr id="96" name="Group 95">
            <a:extLst>
              <a:ext uri="{FF2B5EF4-FFF2-40B4-BE49-F238E27FC236}">
                <a16:creationId xmlns:a16="http://schemas.microsoft.com/office/drawing/2014/main" id="{1656C349-F76A-714D-BB41-1073AE711A27}"/>
              </a:ext>
            </a:extLst>
          </p:cNvPr>
          <p:cNvGrpSpPr/>
          <p:nvPr/>
        </p:nvGrpSpPr>
        <p:grpSpPr>
          <a:xfrm>
            <a:off x="10427173" y="1942845"/>
            <a:ext cx="721266" cy="720000"/>
            <a:chOff x="4054500" y="2479284"/>
            <a:chExt cx="756302" cy="754975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1D71A18B-F19D-8926-09E5-8811AB1D64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8" name="Graphic 97">
              <a:extLst>
                <a:ext uri="{FF2B5EF4-FFF2-40B4-BE49-F238E27FC236}">
                  <a16:creationId xmlns:a16="http://schemas.microsoft.com/office/drawing/2014/main" id="{6355C7C2-6519-C1C6-3574-4FC6627C4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9" name="Graphic 98">
            <a:extLst>
              <a:ext uri="{FF2B5EF4-FFF2-40B4-BE49-F238E27FC236}">
                <a16:creationId xmlns:a16="http://schemas.microsoft.com/office/drawing/2014/main" id="{16C18750-DDB3-41EA-CD96-FDC3512C8F2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5104066" y="2028727"/>
            <a:ext cx="540000" cy="540000"/>
          </a:xfrm>
          <a:prstGeom prst="rect">
            <a:avLst/>
          </a:prstGeom>
        </p:spPr>
      </p:pic>
      <p:grpSp>
        <p:nvGrpSpPr>
          <p:cNvPr id="100" name="Group 99">
            <a:extLst>
              <a:ext uri="{FF2B5EF4-FFF2-40B4-BE49-F238E27FC236}">
                <a16:creationId xmlns:a16="http://schemas.microsoft.com/office/drawing/2014/main" id="{BC834065-3631-BE65-F7A1-DCD1A6DA5689}"/>
              </a:ext>
            </a:extLst>
          </p:cNvPr>
          <p:cNvGrpSpPr/>
          <p:nvPr/>
        </p:nvGrpSpPr>
        <p:grpSpPr>
          <a:xfrm>
            <a:off x="6373369" y="2740866"/>
            <a:ext cx="721266" cy="720000"/>
            <a:chOff x="4054500" y="2479284"/>
            <a:chExt cx="756302" cy="754975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75BE5958-89FA-899E-06FB-68F159E1BD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14B2AED2-4DD9-983E-ED25-B76104824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3" name="Graphic 102">
            <a:extLst>
              <a:ext uri="{FF2B5EF4-FFF2-40B4-BE49-F238E27FC236}">
                <a16:creationId xmlns:a16="http://schemas.microsoft.com/office/drawing/2014/main" id="{E7AAA10D-202C-0111-F5C4-358C3A71986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>
          <a:xfrm>
            <a:off x="1050262" y="2826748"/>
            <a:ext cx="540000" cy="540000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A78622E-A781-B660-A031-38F85E26E6E6}"/>
              </a:ext>
            </a:extLst>
          </p:cNvPr>
          <p:cNvGrpSpPr/>
          <p:nvPr/>
        </p:nvGrpSpPr>
        <p:grpSpPr>
          <a:xfrm>
            <a:off x="7184130" y="2740866"/>
            <a:ext cx="721266" cy="720000"/>
            <a:chOff x="4054500" y="2479284"/>
            <a:chExt cx="756302" cy="754975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71276F2-85D7-778C-8619-2D67380946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6" name="Graphic 105">
              <a:extLst>
                <a:ext uri="{FF2B5EF4-FFF2-40B4-BE49-F238E27FC236}">
                  <a16:creationId xmlns:a16="http://schemas.microsoft.com/office/drawing/2014/main" id="{0153AAEF-22D7-5E04-B010-4C5ABC203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7" name="Graphic 106">
            <a:extLst>
              <a:ext uri="{FF2B5EF4-FFF2-40B4-BE49-F238E27FC236}">
                <a16:creationId xmlns:a16="http://schemas.microsoft.com/office/drawing/2014/main" id="{32F40827-CB44-0F9C-BD06-507B46BDAFF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>
          <a:xfrm>
            <a:off x="1861023" y="2826748"/>
            <a:ext cx="540000" cy="540000"/>
          </a:xfrm>
          <a:prstGeom prst="rect">
            <a:avLst/>
          </a:prstGeom>
        </p:spPr>
      </p:pic>
      <p:grpSp>
        <p:nvGrpSpPr>
          <p:cNvPr id="108" name="Group 107">
            <a:extLst>
              <a:ext uri="{FF2B5EF4-FFF2-40B4-BE49-F238E27FC236}">
                <a16:creationId xmlns:a16="http://schemas.microsoft.com/office/drawing/2014/main" id="{9DCDE7A3-B331-D272-C9B8-1D5D150E4EF8}"/>
              </a:ext>
            </a:extLst>
          </p:cNvPr>
          <p:cNvGrpSpPr/>
          <p:nvPr/>
        </p:nvGrpSpPr>
        <p:grpSpPr>
          <a:xfrm>
            <a:off x="7994891" y="2740866"/>
            <a:ext cx="721266" cy="720000"/>
            <a:chOff x="4054500" y="2479284"/>
            <a:chExt cx="756302" cy="754975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A766A2F-1197-FF7B-7727-6201A21EF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0" name="Graphic 109">
              <a:extLst>
                <a:ext uri="{FF2B5EF4-FFF2-40B4-BE49-F238E27FC236}">
                  <a16:creationId xmlns:a16="http://schemas.microsoft.com/office/drawing/2014/main" id="{F0F4C7C7-7908-0582-794E-B2ACCA43A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1" name="Graphic 110">
            <a:extLst>
              <a:ext uri="{FF2B5EF4-FFF2-40B4-BE49-F238E27FC236}">
                <a16:creationId xmlns:a16="http://schemas.microsoft.com/office/drawing/2014/main" id="{ED8F8542-160E-6AFD-E7C8-913FDDA44F2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>
          <a:xfrm>
            <a:off x="2671784" y="2826748"/>
            <a:ext cx="540000" cy="540000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70659533-4A3E-FD43-D84D-E9651F721E0C}"/>
              </a:ext>
            </a:extLst>
          </p:cNvPr>
          <p:cNvGrpSpPr/>
          <p:nvPr/>
        </p:nvGrpSpPr>
        <p:grpSpPr>
          <a:xfrm>
            <a:off x="8805652" y="2740866"/>
            <a:ext cx="721266" cy="720000"/>
            <a:chOff x="4054500" y="2479284"/>
            <a:chExt cx="756302" cy="754975"/>
          </a:xfrm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E93A20D3-34D9-17EE-5540-A58CB48B70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4" name="Graphic 113">
              <a:extLst>
                <a:ext uri="{FF2B5EF4-FFF2-40B4-BE49-F238E27FC236}">
                  <a16:creationId xmlns:a16="http://schemas.microsoft.com/office/drawing/2014/main" id="{402F3EAD-19E3-F201-47CC-DCC529557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5" name="Graphic 114">
            <a:extLst>
              <a:ext uri="{FF2B5EF4-FFF2-40B4-BE49-F238E27FC236}">
                <a16:creationId xmlns:a16="http://schemas.microsoft.com/office/drawing/2014/main" id="{E75AB8C2-F6EB-56A1-154E-66680A21C3C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>
          <a:xfrm>
            <a:off x="3482545" y="2826748"/>
            <a:ext cx="540000" cy="540000"/>
          </a:xfrm>
          <a:prstGeom prst="rect">
            <a:avLst/>
          </a:prstGeom>
        </p:spPr>
      </p:pic>
      <p:grpSp>
        <p:nvGrpSpPr>
          <p:cNvPr id="116" name="Group 115">
            <a:extLst>
              <a:ext uri="{FF2B5EF4-FFF2-40B4-BE49-F238E27FC236}">
                <a16:creationId xmlns:a16="http://schemas.microsoft.com/office/drawing/2014/main" id="{97382C37-A431-2F2A-EADC-A54EEDFF65CC}"/>
              </a:ext>
            </a:extLst>
          </p:cNvPr>
          <p:cNvGrpSpPr/>
          <p:nvPr/>
        </p:nvGrpSpPr>
        <p:grpSpPr>
          <a:xfrm>
            <a:off x="9616413" y="2740866"/>
            <a:ext cx="721266" cy="720000"/>
            <a:chOff x="4054500" y="2479284"/>
            <a:chExt cx="756302" cy="754975"/>
          </a:xfrm>
        </p:grpSpPr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D41201EA-6485-45DB-EF97-288D69453D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8" name="Graphic 117">
              <a:extLst>
                <a:ext uri="{FF2B5EF4-FFF2-40B4-BE49-F238E27FC236}">
                  <a16:creationId xmlns:a16="http://schemas.microsoft.com/office/drawing/2014/main" id="{FAA55E51-7CE6-30C3-29D7-10DFE5274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9" name="Graphic 118">
            <a:extLst>
              <a:ext uri="{FF2B5EF4-FFF2-40B4-BE49-F238E27FC236}">
                <a16:creationId xmlns:a16="http://schemas.microsoft.com/office/drawing/2014/main" id="{D3B7F7CD-3885-89BA-FBB8-2B2D7C06682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rcRect/>
          <a:stretch/>
        </p:blipFill>
        <p:spPr>
          <a:xfrm>
            <a:off x="4293306" y="2826748"/>
            <a:ext cx="540000" cy="540000"/>
          </a:xfrm>
          <a:prstGeom prst="rect">
            <a:avLst/>
          </a:prstGeom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800867E6-52AD-7623-3F34-7A6E8BD5FC2F}"/>
              </a:ext>
            </a:extLst>
          </p:cNvPr>
          <p:cNvGrpSpPr/>
          <p:nvPr/>
        </p:nvGrpSpPr>
        <p:grpSpPr>
          <a:xfrm>
            <a:off x="10427173" y="2740866"/>
            <a:ext cx="721266" cy="720000"/>
            <a:chOff x="4054500" y="2479284"/>
            <a:chExt cx="756302" cy="754975"/>
          </a:xfrm>
        </p:grpSpPr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61C71A80-D091-C02E-2ECA-E7413A7153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2" name="Graphic 121">
              <a:extLst>
                <a:ext uri="{FF2B5EF4-FFF2-40B4-BE49-F238E27FC236}">
                  <a16:creationId xmlns:a16="http://schemas.microsoft.com/office/drawing/2014/main" id="{8CBED6AF-8975-AA2E-30E2-D8EE6D4A2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3" name="Graphic 122">
            <a:extLst>
              <a:ext uri="{FF2B5EF4-FFF2-40B4-BE49-F238E27FC236}">
                <a16:creationId xmlns:a16="http://schemas.microsoft.com/office/drawing/2014/main" id="{BE254BF6-3599-6429-1DB8-EEBD5D10271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rcRect/>
          <a:stretch/>
        </p:blipFill>
        <p:spPr>
          <a:xfrm>
            <a:off x="5104066" y="2826748"/>
            <a:ext cx="540000" cy="540000"/>
          </a:xfrm>
          <a:prstGeom prst="rect">
            <a:avLst/>
          </a:prstGeom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A8243237-7366-245B-DD3C-CE8ABC75DA18}"/>
              </a:ext>
            </a:extLst>
          </p:cNvPr>
          <p:cNvGrpSpPr/>
          <p:nvPr/>
        </p:nvGrpSpPr>
        <p:grpSpPr>
          <a:xfrm>
            <a:off x="6373369" y="3538887"/>
            <a:ext cx="721266" cy="720000"/>
            <a:chOff x="4054500" y="2479284"/>
            <a:chExt cx="756302" cy="754975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168CFED1-6DA9-3FAD-FBD1-D007F95164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CC509724-62BB-4741-9625-BA98E11FE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7" name="Graphic 126">
            <a:extLst>
              <a:ext uri="{FF2B5EF4-FFF2-40B4-BE49-F238E27FC236}">
                <a16:creationId xmlns:a16="http://schemas.microsoft.com/office/drawing/2014/main" id="{A30E3D4A-28CB-C4C1-DB60-4635FF6137F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/>
        </p:blipFill>
        <p:spPr>
          <a:xfrm>
            <a:off x="1050262" y="3624769"/>
            <a:ext cx="540000" cy="540000"/>
          </a:xfrm>
          <a:prstGeom prst="rect">
            <a:avLst/>
          </a:prstGeom>
        </p:spPr>
      </p:pic>
      <p:grpSp>
        <p:nvGrpSpPr>
          <p:cNvPr id="128" name="Group 127">
            <a:extLst>
              <a:ext uri="{FF2B5EF4-FFF2-40B4-BE49-F238E27FC236}">
                <a16:creationId xmlns:a16="http://schemas.microsoft.com/office/drawing/2014/main" id="{FB503B56-A6DE-2076-F6BA-3DAF31166FEB}"/>
              </a:ext>
            </a:extLst>
          </p:cNvPr>
          <p:cNvGrpSpPr/>
          <p:nvPr/>
        </p:nvGrpSpPr>
        <p:grpSpPr>
          <a:xfrm>
            <a:off x="7184130" y="3538887"/>
            <a:ext cx="721266" cy="720000"/>
            <a:chOff x="4054500" y="2479284"/>
            <a:chExt cx="756302" cy="754975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56BD18C5-7793-65DC-6C55-19817A52BE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0" name="Graphic 129">
              <a:extLst>
                <a:ext uri="{FF2B5EF4-FFF2-40B4-BE49-F238E27FC236}">
                  <a16:creationId xmlns:a16="http://schemas.microsoft.com/office/drawing/2014/main" id="{DB689B64-A7A1-0068-550E-885AF482A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1" name="Graphic 130">
            <a:extLst>
              <a:ext uri="{FF2B5EF4-FFF2-40B4-BE49-F238E27FC236}">
                <a16:creationId xmlns:a16="http://schemas.microsoft.com/office/drawing/2014/main" id="{E5F8173F-4E68-DE6D-2279-2C21650B2E7A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rcRect/>
          <a:stretch/>
        </p:blipFill>
        <p:spPr>
          <a:xfrm>
            <a:off x="1861023" y="3624769"/>
            <a:ext cx="540000" cy="540000"/>
          </a:xfrm>
          <a:prstGeom prst="rect">
            <a:avLst/>
          </a:prstGeom>
        </p:spPr>
      </p:pic>
      <p:grpSp>
        <p:nvGrpSpPr>
          <p:cNvPr id="132" name="Group 131">
            <a:extLst>
              <a:ext uri="{FF2B5EF4-FFF2-40B4-BE49-F238E27FC236}">
                <a16:creationId xmlns:a16="http://schemas.microsoft.com/office/drawing/2014/main" id="{45FAA0E3-D4A2-D52A-E2D5-5459423627EA}"/>
              </a:ext>
            </a:extLst>
          </p:cNvPr>
          <p:cNvGrpSpPr/>
          <p:nvPr/>
        </p:nvGrpSpPr>
        <p:grpSpPr>
          <a:xfrm>
            <a:off x="7994891" y="3538887"/>
            <a:ext cx="721266" cy="720000"/>
            <a:chOff x="4054500" y="2479284"/>
            <a:chExt cx="756302" cy="754975"/>
          </a:xfrm>
        </p:grpSpPr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6991CA0-F62C-110C-1F92-861563B083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4" name="Graphic 133">
              <a:extLst>
                <a:ext uri="{FF2B5EF4-FFF2-40B4-BE49-F238E27FC236}">
                  <a16:creationId xmlns:a16="http://schemas.microsoft.com/office/drawing/2014/main" id="{D1DE8245-AB1D-F25B-6EF7-59B45F4D7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5" name="Graphic 134">
            <a:extLst>
              <a:ext uri="{FF2B5EF4-FFF2-40B4-BE49-F238E27FC236}">
                <a16:creationId xmlns:a16="http://schemas.microsoft.com/office/drawing/2014/main" id="{ADA6FE14-341C-1A72-DB8E-97B069717EAE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rcRect/>
          <a:stretch/>
        </p:blipFill>
        <p:spPr>
          <a:xfrm>
            <a:off x="2671784" y="3624769"/>
            <a:ext cx="540000" cy="540000"/>
          </a:xfrm>
          <a:prstGeom prst="rect">
            <a:avLst/>
          </a:prstGeom>
        </p:spPr>
      </p:pic>
      <p:grpSp>
        <p:nvGrpSpPr>
          <p:cNvPr id="136" name="Group 135">
            <a:extLst>
              <a:ext uri="{FF2B5EF4-FFF2-40B4-BE49-F238E27FC236}">
                <a16:creationId xmlns:a16="http://schemas.microsoft.com/office/drawing/2014/main" id="{914B0372-8993-0991-21C1-8EF3F36BBC22}"/>
              </a:ext>
            </a:extLst>
          </p:cNvPr>
          <p:cNvGrpSpPr/>
          <p:nvPr/>
        </p:nvGrpSpPr>
        <p:grpSpPr>
          <a:xfrm>
            <a:off x="8805652" y="3538887"/>
            <a:ext cx="721266" cy="720000"/>
            <a:chOff x="4054500" y="2479284"/>
            <a:chExt cx="756302" cy="754975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1B348016-20B3-BF1D-A904-F1789F9077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26E7286C-CB32-7072-EC20-CCB11E832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9" name="Graphic 138">
            <a:extLst>
              <a:ext uri="{FF2B5EF4-FFF2-40B4-BE49-F238E27FC236}">
                <a16:creationId xmlns:a16="http://schemas.microsoft.com/office/drawing/2014/main" id="{A5ED5069-1A56-D19C-7779-AE8980261F96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rcRect/>
          <a:stretch/>
        </p:blipFill>
        <p:spPr>
          <a:xfrm>
            <a:off x="3482545" y="3624769"/>
            <a:ext cx="540000" cy="540000"/>
          </a:xfrm>
          <a:prstGeom prst="rect">
            <a:avLst/>
          </a:prstGeom>
        </p:spPr>
      </p:pic>
      <p:grpSp>
        <p:nvGrpSpPr>
          <p:cNvPr id="140" name="Group 139">
            <a:extLst>
              <a:ext uri="{FF2B5EF4-FFF2-40B4-BE49-F238E27FC236}">
                <a16:creationId xmlns:a16="http://schemas.microsoft.com/office/drawing/2014/main" id="{041EC3BE-A9E7-6CFD-C2CC-A3752C00B8A5}"/>
              </a:ext>
            </a:extLst>
          </p:cNvPr>
          <p:cNvGrpSpPr/>
          <p:nvPr/>
        </p:nvGrpSpPr>
        <p:grpSpPr>
          <a:xfrm>
            <a:off x="9616413" y="3538887"/>
            <a:ext cx="721266" cy="720000"/>
            <a:chOff x="4054500" y="2479284"/>
            <a:chExt cx="756302" cy="754975"/>
          </a:xfrm>
        </p:grpSpPr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BDA5057C-E424-C932-06F5-90FAB90D8B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2" name="Graphic 141">
              <a:extLst>
                <a:ext uri="{FF2B5EF4-FFF2-40B4-BE49-F238E27FC236}">
                  <a16:creationId xmlns:a16="http://schemas.microsoft.com/office/drawing/2014/main" id="{755A82CB-60A2-BC38-F472-D4E1888A1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43" name="Graphic 142">
            <a:extLst>
              <a:ext uri="{FF2B5EF4-FFF2-40B4-BE49-F238E27FC236}">
                <a16:creationId xmlns:a16="http://schemas.microsoft.com/office/drawing/2014/main" id="{A2F754B0-B57E-D665-DA7E-9AFCA6AFABD2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rcRect/>
          <a:stretch/>
        </p:blipFill>
        <p:spPr>
          <a:xfrm>
            <a:off x="4293306" y="3624769"/>
            <a:ext cx="540000" cy="540000"/>
          </a:xfrm>
          <a:prstGeom prst="rect">
            <a:avLst/>
          </a:prstGeom>
        </p:spPr>
      </p:pic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8F22CF5-6005-FE68-849E-D27613E0E1B0}"/>
              </a:ext>
            </a:extLst>
          </p:cNvPr>
          <p:cNvGrpSpPr/>
          <p:nvPr/>
        </p:nvGrpSpPr>
        <p:grpSpPr>
          <a:xfrm>
            <a:off x="10427173" y="3538887"/>
            <a:ext cx="721266" cy="720000"/>
            <a:chOff x="4054500" y="2479284"/>
            <a:chExt cx="756302" cy="754975"/>
          </a:xfrm>
        </p:grpSpPr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70D2F7FF-D905-82AA-3A52-C032BD8425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6" name="Graphic 145">
              <a:extLst>
                <a:ext uri="{FF2B5EF4-FFF2-40B4-BE49-F238E27FC236}">
                  <a16:creationId xmlns:a16="http://schemas.microsoft.com/office/drawing/2014/main" id="{1A61182B-1671-B16D-6E97-C0C6020BF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7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47" name="Graphic 146">
            <a:extLst>
              <a:ext uri="{FF2B5EF4-FFF2-40B4-BE49-F238E27FC236}">
                <a16:creationId xmlns:a16="http://schemas.microsoft.com/office/drawing/2014/main" id="{17197433-5296-E272-114F-0B24CFA41208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rcRect/>
          <a:stretch/>
        </p:blipFill>
        <p:spPr>
          <a:xfrm>
            <a:off x="5104066" y="3624769"/>
            <a:ext cx="540000" cy="540000"/>
          </a:xfrm>
          <a:prstGeom prst="rect">
            <a:avLst/>
          </a:prstGeom>
        </p:spPr>
      </p:pic>
      <p:grpSp>
        <p:nvGrpSpPr>
          <p:cNvPr id="148" name="Group 147">
            <a:extLst>
              <a:ext uri="{FF2B5EF4-FFF2-40B4-BE49-F238E27FC236}">
                <a16:creationId xmlns:a16="http://schemas.microsoft.com/office/drawing/2014/main" id="{CB3AD36D-D264-8986-3459-E531C5E36722}"/>
              </a:ext>
            </a:extLst>
          </p:cNvPr>
          <p:cNvGrpSpPr/>
          <p:nvPr/>
        </p:nvGrpSpPr>
        <p:grpSpPr>
          <a:xfrm>
            <a:off x="6373369" y="4336908"/>
            <a:ext cx="721266" cy="720000"/>
            <a:chOff x="4054500" y="2479284"/>
            <a:chExt cx="756302" cy="754975"/>
          </a:xfrm>
        </p:grpSpPr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0712245F-5A74-3CC7-6694-F18950493C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0" name="Graphic 149">
              <a:extLst>
                <a:ext uri="{FF2B5EF4-FFF2-40B4-BE49-F238E27FC236}">
                  <a16:creationId xmlns:a16="http://schemas.microsoft.com/office/drawing/2014/main" id="{23490BA7-4D21-7C97-08AA-2BF4C34C5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51" name="Graphic 150">
            <a:extLst>
              <a:ext uri="{FF2B5EF4-FFF2-40B4-BE49-F238E27FC236}">
                <a16:creationId xmlns:a16="http://schemas.microsoft.com/office/drawing/2014/main" id="{318480FA-0127-E6E9-E79B-6EDA2CD58D51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rcRect/>
          <a:stretch/>
        </p:blipFill>
        <p:spPr>
          <a:xfrm>
            <a:off x="1050262" y="4422790"/>
            <a:ext cx="540000" cy="540000"/>
          </a:xfrm>
          <a:prstGeom prst="rect">
            <a:avLst/>
          </a:prstGeom>
        </p:spPr>
      </p:pic>
      <p:grpSp>
        <p:nvGrpSpPr>
          <p:cNvPr id="152" name="Group 151">
            <a:extLst>
              <a:ext uri="{FF2B5EF4-FFF2-40B4-BE49-F238E27FC236}">
                <a16:creationId xmlns:a16="http://schemas.microsoft.com/office/drawing/2014/main" id="{D43E2BFE-B402-3A2D-C0F4-C6294837B9D7}"/>
              </a:ext>
            </a:extLst>
          </p:cNvPr>
          <p:cNvGrpSpPr/>
          <p:nvPr/>
        </p:nvGrpSpPr>
        <p:grpSpPr>
          <a:xfrm>
            <a:off x="7184130" y="4336908"/>
            <a:ext cx="721266" cy="720000"/>
            <a:chOff x="4054500" y="2479284"/>
            <a:chExt cx="756302" cy="754975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6252A7E4-67D9-74DC-1465-F5F23843A6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4" name="Graphic 153">
              <a:extLst>
                <a:ext uri="{FF2B5EF4-FFF2-40B4-BE49-F238E27FC236}">
                  <a16:creationId xmlns:a16="http://schemas.microsoft.com/office/drawing/2014/main" id="{D67397F5-9449-0C39-D86A-C3A2E7A85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7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55" name="Graphic 154">
            <a:extLst>
              <a:ext uri="{FF2B5EF4-FFF2-40B4-BE49-F238E27FC236}">
                <a16:creationId xmlns:a16="http://schemas.microsoft.com/office/drawing/2014/main" id="{191EA8BA-6D27-1197-82F1-104DD424B13A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rcRect/>
          <a:stretch/>
        </p:blipFill>
        <p:spPr>
          <a:xfrm>
            <a:off x="1861023" y="4422790"/>
            <a:ext cx="540000" cy="540000"/>
          </a:xfrm>
          <a:prstGeom prst="rect">
            <a:avLst/>
          </a:prstGeom>
        </p:spPr>
      </p:pic>
      <p:grpSp>
        <p:nvGrpSpPr>
          <p:cNvPr id="156" name="Group 155">
            <a:extLst>
              <a:ext uri="{FF2B5EF4-FFF2-40B4-BE49-F238E27FC236}">
                <a16:creationId xmlns:a16="http://schemas.microsoft.com/office/drawing/2014/main" id="{6D3B5309-E361-FFD0-75A4-10CA41E96EA4}"/>
              </a:ext>
            </a:extLst>
          </p:cNvPr>
          <p:cNvGrpSpPr/>
          <p:nvPr/>
        </p:nvGrpSpPr>
        <p:grpSpPr>
          <a:xfrm>
            <a:off x="7994891" y="4336908"/>
            <a:ext cx="721266" cy="720000"/>
            <a:chOff x="4054500" y="2479284"/>
            <a:chExt cx="756302" cy="754975"/>
          </a:xfrm>
        </p:grpSpPr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0A8FB863-62EA-935E-8870-8F4E0AECBD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8" name="Graphic 157">
              <a:extLst>
                <a:ext uri="{FF2B5EF4-FFF2-40B4-BE49-F238E27FC236}">
                  <a16:creationId xmlns:a16="http://schemas.microsoft.com/office/drawing/2014/main" id="{3CDC2341-2F99-19F2-1070-5661DAD381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7E7C6204-C638-BEF8-3114-74239F5142A2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rcRect/>
          <a:stretch/>
        </p:blipFill>
        <p:spPr>
          <a:xfrm>
            <a:off x="2671784" y="4422790"/>
            <a:ext cx="540000" cy="540000"/>
          </a:xfrm>
          <a:prstGeom prst="rect">
            <a:avLst/>
          </a:prstGeom>
        </p:spPr>
      </p:pic>
      <p:grpSp>
        <p:nvGrpSpPr>
          <p:cNvPr id="160" name="Group 159">
            <a:extLst>
              <a:ext uri="{FF2B5EF4-FFF2-40B4-BE49-F238E27FC236}">
                <a16:creationId xmlns:a16="http://schemas.microsoft.com/office/drawing/2014/main" id="{DF8DA2CE-F015-9088-AF57-9356ACB02DC5}"/>
              </a:ext>
            </a:extLst>
          </p:cNvPr>
          <p:cNvGrpSpPr/>
          <p:nvPr/>
        </p:nvGrpSpPr>
        <p:grpSpPr>
          <a:xfrm>
            <a:off x="8805652" y="4336908"/>
            <a:ext cx="721266" cy="720000"/>
            <a:chOff x="4054500" y="2479284"/>
            <a:chExt cx="756302" cy="754975"/>
          </a:xfrm>
        </p:grpSpPr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A1127FEC-1AFA-130D-453E-72BC9604ED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2" name="Graphic 161">
              <a:extLst>
                <a:ext uri="{FF2B5EF4-FFF2-40B4-BE49-F238E27FC236}">
                  <a16:creationId xmlns:a16="http://schemas.microsoft.com/office/drawing/2014/main" id="{7B8F3352-323F-C6FA-DAE3-0291253A1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63" name="Graphic 162">
            <a:extLst>
              <a:ext uri="{FF2B5EF4-FFF2-40B4-BE49-F238E27FC236}">
                <a16:creationId xmlns:a16="http://schemas.microsoft.com/office/drawing/2014/main" id="{89D79EDC-E44C-FE2D-53EC-2353EB003762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rcRect/>
          <a:stretch/>
        </p:blipFill>
        <p:spPr>
          <a:xfrm>
            <a:off x="3482545" y="4422790"/>
            <a:ext cx="540000" cy="540000"/>
          </a:xfrm>
          <a:prstGeom prst="rect">
            <a:avLst/>
          </a:prstGeom>
        </p:spPr>
      </p:pic>
      <p:grpSp>
        <p:nvGrpSpPr>
          <p:cNvPr id="164" name="Group 163">
            <a:extLst>
              <a:ext uri="{FF2B5EF4-FFF2-40B4-BE49-F238E27FC236}">
                <a16:creationId xmlns:a16="http://schemas.microsoft.com/office/drawing/2014/main" id="{727929CA-B782-7576-0EA1-2CDD12316EEA}"/>
              </a:ext>
            </a:extLst>
          </p:cNvPr>
          <p:cNvGrpSpPr/>
          <p:nvPr/>
        </p:nvGrpSpPr>
        <p:grpSpPr>
          <a:xfrm>
            <a:off x="9616413" y="4336908"/>
            <a:ext cx="721266" cy="720000"/>
            <a:chOff x="4054500" y="2479284"/>
            <a:chExt cx="756302" cy="754975"/>
          </a:xfrm>
        </p:grpSpPr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E867481F-D5FF-CA23-3A39-47027A08C3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6" name="Graphic 165">
              <a:extLst>
                <a:ext uri="{FF2B5EF4-FFF2-40B4-BE49-F238E27FC236}">
                  <a16:creationId xmlns:a16="http://schemas.microsoft.com/office/drawing/2014/main" id="{5A89B5BA-6DF4-E6B7-6903-765AB5142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9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67" name="Graphic 166">
            <a:extLst>
              <a:ext uri="{FF2B5EF4-FFF2-40B4-BE49-F238E27FC236}">
                <a16:creationId xmlns:a16="http://schemas.microsoft.com/office/drawing/2014/main" id="{01BCECFF-BE95-A5C5-1F91-C7C8E041C73D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rcRect/>
          <a:stretch/>
        </p:blipFill>
        <p:spPr>
          <a:xfrm>
            <a:off x="4293306" y="4422790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817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4A436-F18D-CF27-3E5E-9C0F7371A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People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D033CB7-77A3-27C0-0770-A1EBB465D862}"/>
              </a:ext>
            </a:extLst>
          </p:cNvPr>
          <p:cNvGrpSpPr/>
          <p:nvPr/>
        </p:nvGrpSpPr>
        <p:grpSpPr>
          <a:xfrm>
            <a:off x="6373369" y="1942845"/>
            <a:ext cx="721266" cy="720000"/>
            <a:chOff x="4054500" y="2479284"/>
            <a:chExt cx="756302" cy="754975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08CE6FE-4494-047B-68B2-C2C7F3B3C2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E5162B2C-F924-4F94-D90D-0C1D7ABDF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79" name="Graphic 78">
            <a:extLst>
              <a:ext uri="{FF2B5EF4-FFF2-40B4-BE49-F238E27FC236}">
                <a16:creationId xmlns:a16="http://schemas.microsoft.com/office/drawing/2014/main" id="{B0618D4F-DBB8-8C2E-EAEE-1EC20EF756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50262" y="2028727"/>
            <a:ext cx="540000" cy="540000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1AB690F1-E4AE-A494-96A1-CF504769AF71}"/>
              </a:ext>
            </a:extLst>
          </p:cNvPr>
          <p:cNvGrpSpPr/>
          <p:nvPr/>
        </p:nvGrpSpPr>
        <p:grpSpPr>
          <a:xfrm>
            <a:off x="7184130" y="1942845"/>
            <a:ext cx="721266" cy="720000"/>
            <a:chOff x="4054500" y="2479284"/>
            <a:chExt cx="756302" cy="754975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08DF2EE-B8F6-C306-91D4-78CCE9B4DC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2" name="Graphic 81">
              <a:extLst>
                <a:ext uri="{FF2B5EF4-FFF2-40B4-BE49-F238E27FC236}">
                  <a16:creationId xmlns:a16="http://schemas.microsoft.com/office/drawing/2014/main" id="{C90AB2CA-218C-FC56-0885-62C1211E7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3" name="Graphic 82">
            <a:extLst>
              <a:ext uri="{FF2B5EF4-FFF2-40B4-BE49-F238E27FC236}">
                <a16:creationId xmlns:a16="http://schemas.microsoft.com/office/drawing/2014/main" id="{96A99917-4573-60D8-2CCC-0BBB62A571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861023" y="2028727"/>
            <a:ext cx="540000" cy="540000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B3B990C4-A521-E60F-6A4C-DAFB2A3ADB3D}"/>
              </a:ext>
            </a:extLst>
          </p:cNvPr>
          <p:cNvGrpSpPr/>
          <p:nvPr/>
        </p:nvGrpSpPr>
        <p:grpSpPr>
          <a:xfrm>
            <a:off x="7994891" y="1942845"/>
            <a:ext cx="721266" cy="720000"/>
            <a:chOff x="4054500" y="2479284"/>
            <a:chExt cx="756302" cy="754975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0C594FA2-D8F5-F93D-962E-07AE1BC916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Graphic 85">
              <a:extLst>
                <a:ext uri="{FF2B5EF4-FFF2-40B4-BE49-F238E27FC236}">
                  <a16:creationId xmlns:a16="http://schemas.microsoft.com/office/drawing/2014/main" id="{6B76D7FD-46CE-7B64-5DDC-DCFBF0FED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7" name="Graphic 86">
            <a:extLst>
              <a:ext uri="{FF2B5EF4-FFF2-40B4-BE49-F238E27FC236}">
                <a16:creationId xmlns:a16="http://schemas.microsoft.com/office/drawing/2014/main" id="{6930E8EE-4440-D348-EDE9-3D512C1A3A7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2671784" y="2028727"/>
            <a:ext cx="540000" cy="540000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A91FFAA5-B718-7903-9BF4-E14B91331E52}"/>
              </a:ext>
            </a:extLst>
          </p:cNvPr>
          <p:cNvGrpSpPr/>
          <p:nvPr/>
        </p:nvGrpSpPr>
        <p:grpSpPr>
          <a:xfrm>
            <a:off x="8805652" y="1942845"/>
            <a:ext cx="721266" cy="720000"/>
            <a:chOff x="4054500" y="2479284"/>
            <a:chExt cx="756302" cy="754975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EE777C9-3389-67C3-6242-6A7474CCE5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677761FB-53E9-B3D6-C425-0E5482996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1" name="Graphic 90">
            <a:extLst>
              <a:ext uri="{FF2B5EF4-FFF2-40B4-BE49-F238E27FC236}">
                <a16:creationId xmlns:a16="http://schemas.microsoft.com/office/drawing/2014/main" id="{C93B4F27-73C5-F8A9-962D-B24295D2944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3482545" y="2028727"/>
            <a:ext cx="540000" cy="540000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764B6236-5A7F-151D-8265-B1E8E577BBFC}"/>
              </a:ext>
            </a:extLst>
          </p:cNvPr>
          <p:cNvGrpSpPr/>
          <p:nvPr/>
        </p:nvGrpSpPr>
        <p:grpSpPr>
          <a:xfrm>
            <a:off x="9616413" y="1942845"/>
            <a:ext cx="721266" cy="720000"/>
            <a:chOff x="4054500" y="2479284"/>
            <a:chExt cx="756302" cy="754975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FE3DA9F-C8C4-6D94-EF74-8D40998A4C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4" name="Graphic 93">
              <a:extLst>
                <a:ext uri="{FF2B5EF4-FFF2-40B4-BE49-F238E27FC236}">
                  <a16:creationId xmlns:a16="http://schemas.microsoft.com/office/drawing/2014/main" id="{B0CA95BD-4820-785B-C40F-B67A71147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5" name="Graphic 94">
            <a:extLst>
              <a:ext uri="{FF2B5EF4-FFF2-40B4-BE49-F238E27FC236}">
                <a16:creationId xmlns:a16="http://schemas.microsoft.com/office/drawing/2014/main" id="{E8FEFE46-8A5B-1951-00D3-CE34283E98A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4293306" y="2028727"/>
            <a:ext cx="540000" cy="540000"/>
          </a:xfrm>
          <a:prstGeom prst="rect">
            <a:avLst/>
          </a:prstGeom>
        </p:spPr>
      </p:pic>
      <p:grpSp>
        <p:nvGrpSpPr>
          <p:cNvPr id="96" name="Group 95">
            <a:extLst>
              <a:ext uri="{FF2B5EF4-FFF2-40B4-BE49-F238E27FC236}">
                <a16:creationId xmlns:a16="http://schemas.microsoft.com/office/drawing/2014/main" id="{1656C349-F76A-714D-BB41-1073AE711A27}"/>
              </a:ext>
            </a:extLst>
          </p:cNvPr>
          <p:cNvGrpSpPr/>
          <p:nvPr/>
        </p:nvGrpSpPr>
        <p:grpSpPr>
          <a:xfrm>
            <a:off x="10427173" y="1942845"/>
            <a:ext cx="721266" cy="720000"/>
            <a:chOff x="4054500" y="2479284"/>
            <a:chExt cx="756302" cy="754975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1D71A18B-F19D-8926-09E5-8811AB1D64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8" name="Graphic 97">
              <a:extLst>
                <a:ext uri="{FF2B5EF4-FFF2-40B4-BE49-F238E27FC236}">
                  <a16:creationId xmlns:a16="http://schemas.microsoft.com/office/drawing/2014/main" id="{6355C7C2-6519-C1C6-3574-4FC6627C4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9" name="Graphic 98">
            <a:extLst>
              <a:ext uri="{FF2B5EF4-FFF2-40B4-BE49-F238E27FC236}">
                <a16:creationId xmlns:a16="http://schemas.microsoft.com/office/drawing/2014/main" id="{16C18750-DDB3-41EA-CD96-FDC3512C8F2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5104066" y="2028727"/>
            <a:ext cx="540000" cy="540000"/>
          </a:xfrm>
          <a:prstGeom prst="rect">
            <a:avLst/>
          </a:prstGeom>
        </p:spPr>
      </p:pic>
      <p:grpSp>
        <p:nvGrpSpPr>
          <p:cNvPr id="100" name="Group 99">
            <a:extLst>
              <a:ext uri="{FF2B5EF4-FFF2-40B4-BE49-F238E27FC236}">
                <a16:creationId xmlns:a16="http://schemas.microsoft.com/office/drawing/2014/main" id="{BC834065-3631-BE65-F7A1-DCD1A6DA5689}"/>
              </a:ext>
            </a:extLst>
          </p:cNvPr>
          <p:cNvGrpSpPr/>
          <p:nvPr/>
        </p:nvGrpSpPr>
        <p:grpSpPr>
          <a:xfrm>
            <a:off x="6373369" y="2740866"/>
            <a:ext cx="721266" cy="720000"/>
            <a:chOff x="4054500" y="2479284"/>
            <a:chExt cx="756302" cy="754975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75BE5958-89FA-899E-06FB-68F159E1BD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14B2AED2-4DD9-983E-ED25-B76104824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3" name="Graphic 102">
            <a:extLst>
              <a:ext uri="{FF2B5EF4-FFF2-40B4-BE49-F238E27FC236}">
                <a16:creationId xmlns:a16="http://schemas.microsoft.com/office/drawing/2014/main" id="{E7AAA10D-202C-0111-F5C4-358C3A71986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>
          <a:xfrm>
            <a:off x="1050262" y="2826748"/>
            <a:ext cx="540000" cy="540000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A78622E-A781-B660-A031-38F85E26E6E6}"/>
              </a:ext>
            </a:extLst>
          </p:cNvPr>
          <p:cNvGrpSpPr/>
          <p:nvPr/>
        </p:nvGrpSpPr>
        <p:grpSpPr>
          <a:xfrm>
            <a:off x="7994891" y="2740866"/>
            <a:ext cx="721266" cy="720000"/>
            <a:chOff x="4054500" y="2479284"/>
            <a:chExt cx="756302" cy="754975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71276F2-85D7-778C-8619-2D67380946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6" name="Graphic 105">
              <a:extLst>
                <a:ext uri="{FF2B5EF4-FFF2-40B4-BE49-F238E27FC236}">
                  <a16:creationId xmlns:a16="http://schemas.microsoft.com/office/drawing/2014/main" id="{0153AAEF-22D7-5E04-B010-4C5ABC203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7" name="Graphic 106">
            <a:extLst>
              <a:ext uri="{FF2B5EF4-FFF2-40B4-BE49-F238E27FC236}">
                <a16:creationId xmlns:a16="http://schemas.microsoft.com/office/drawing/2014/main" id="{32F40827-CB44-0F9C-BD06-507B46BDAFF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/>
        </p:blipFill>
        <p:spPr>
          <a:xfrm>
            <a:off x="1861023" y="2826748"/>
            <a:ext cx="540000" cy="540000"/>
          </a:xfrm>
          <a:prstGeom prst="rect">
            <a:avLst/>
          </a:prstGeom>
        </p:spPr>
      </p:pic>
      <p:grpSp>
        <p:nvGrpSpPr>
          <p:cNvPr id="108" name="Group 107">
            <a:extLst>
              <a:ext uri="{FF2B5EF4-FFF2-40B4-BE49-F238E27FC236}">
                <a16:creationId xmlns:a16="http://schemas.microsoft.com/office/drawing/2014/main" id="{9DCDE7A3-B331-D272-C9B8-1D5D150E4EF8}"/>
              </a:ext>
            </a:extLst>
          </p:cNvPr>
          <p:cNvGrpSpPr/>
          <p:nvPr/>
        </p:nvGrpSpPr>
        <p:grpSpPr>
          <a:xfrm>
            <a:off x="8805652" y="2740866"/>
            <a:ext cx="721266" cy="720000"/>
            <a:chOff x="4054500" y="2479284"/>
            <a:chExt cx="756302" cy="754975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A766A2F-1197-FF7B-7727-6201A21EF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0" name="Graphic 109">
              <a:extLst>
                <a:ext uri="{FF2B5EF4-FFF2-40B4-BE49-F238E27FC236}">
                  <a16:creationId xmlns:a16="http://schemas.microsoft.com/office/drawing/2014/main" id="{F0F4C7C7-7908-0582-794E-B2ACCA43A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1" name="Graphic 110">
            <a:extLst>
              <a:ext uri="{FF2B5EF4-FFF2-40B4-BE49-F238E27FC236}">
                <a16:creationId xmlns:a16="http://schemas.microsoft.com/office/drawing/2014/main" id="{ED8F8542-160E-6AFD-E7C8-913FDDA44F2E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>
          <a:xfrm>
            <a:off x="2671784" y="2826748"/>
            <a:ext cx="540000" cy="540000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70659533-4A3E-FD43-D84D-E9651F721E0C}"/>
              </a:ext>
            </a:extLst>
          </p:cNvPr>
          <p:cNvGrpSpPr/>
          <p:nvPr/>
        </p:nvGrpSpPr>
        <p:grpSpPr>
          <a:xfrm>
            <a:off x="9616413" y="2740866"/>
            <a:ext cx="721266" cy="720000"/>
            <a:chOff x="4054500" y="2479284"/>
            <a:chExt cx="756302" cy="754975"/>
          </a:xfrm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E93A20D3-34D9-17EE-5540-A58CB48B70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4" name="Graphic 113">
              <a:extLst>
                <a:ext uri="{FF2B5EF4-FFF2-40B4-BE49-F238E27FC236}">
                  <a16:creationId xmlns:a16="http://schemas.microsoft.com/office/drawing/2014/main" id="{402F3EAD-19E3-F201-47CC-DCC529557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5" name="Graphic 114">
            <a:extLst>
              <a:ext uri="{FF2B5EF4-FFF2-40B4-BE49-F238E27FC236}">
                <a16:creationId xmlns:a16="http://schemas.microsoft.com/office/drawing/2014/main" id="{E75AB8C2-F6EB-56A1-154E-66680A21C3C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3482545" y="2826748"/>
            <a:ext cx="540000" cy="54000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D3B7F7CD-3885-89BA-FBB8-2B2D7C06682C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>
          <a:xfrm>
            <a:off x="4293306" y="2826748"/>
            <a:ext cx="540000" cy="540000"/>
          </a:xfrm>
          <a:prstGeom prst="rect">
            <a:avLst/>
          </a:prstGeom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800867E6-52AD-7623-3F34-7A6E8BD5FC2F}"/>
              </a:ext>
            </a:extLst>
          </p:cNvPr>
          <p:cNvGrpSpPr/>
          <p:nvPr/>
        </p:nvGrpSpPr>
        <p:grpSpPr>
          <a:xfrm>
            <a:off x="10427173" y="2740866"/>
            <a:ext cx="721266" cy="720000"/>
            <a:chOff x="4054500" y="2479284"/>
            <a:chExt cx="756302" cy="754975"/>
          </a:xfrm>
        </p:grpSpPr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61C71A80-D091-C02E-2ECA-E7413A7153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2" name="Graphic 121">
              <a:extLst>
                <a:ext uri="{FF2B5EF4-FFF2-40B4-BE49-F238E27FC236}">
                  <a16:creationId xmlns:a16="http://schemas.microsoft.com/office/drawing/2014/main" id="{8CBED6AF-8975-AA2E-30E2-D8EE6D4A2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3" name="Graphic 122">
            <a:extLst>
              <a:ext uri="{FF2B5EF4-FFF2-40B4-BE49-F238E27FC236}">
                <a16:creationId xmlns:a16="http://schemas.microsoft.com/office/drawing/2014/main" id="{BE254BF6-3599-6429-1DB8-EEBD5D10271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/>
        </p:blipFill>
        <p:spPr>
          <a:xfrm>
            <a:off x="5104066" y="2826748"/>
            <a:ext cx="540000" cy="540000"/>
          </a:xfrm>
          <a:prstGeom prst="rect">
            <a:avLst/>
          </a:prstGeom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A8243237-7366-245B-DD3C-CE8ABC75DA18}"/>
              </a:ext>
            </a:extLst>
          </p:cNvPr>
          <p:cNvGrpSpPr/>
          <p:nvPr/>
        </p:nvGrpSpPr>
        <p:grpSpPr>
          <a:xfrm>
            <a:off x="6373369" y="3538887"/>
            <a:ext cx="721266" cy="720000"/>
            <a:chOff x="4054500" y="2479284"/>
            <a:chExt cx="756302" cy="754975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168CFED1-6DA9-3FAD-FBD1-D007F95164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CC509724-62BB-4741-9625-BA98E11FE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7" name="Graphic 126">
            <a:extLst>
              <a:ext uri="{FF2B5EF4-FFF2-40B4-BE49-F238E27FC236}">
                <a16:creationId xmlns:a16="http://schemas.microsoft.com/office/drawing/2014/main" id="{A30E3D4A-28CB-C4C1-DB60-4635FF6137F2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rcRect/>
          <a:stretch/>
        </p:blipFill>
        <p:spPr>
          <a:xfrm>
            <a:off x="1050262" y="3624769"/>
            <a:ext cx="540000" cy="540000"/>
          </a:xfrm>
          <a:prstGeom prst="rect">
            <a:avLst/>
          </a:prstGeom>
        </p:spPr>
      </p:pic>
      <p:grpSp>
        <p:nvGrpSpPr>
          <p:cNvPr id="128" name="Group 127">
            <a:extLst>
              <a:ext uri="{FF2B5EF4-FFF2-40B4-BE49-F238E27FC236}">
                <a16:creationId xmlns:a16="http://schemas.microsoft.com/office/drawing/2014/main" id="{FB503B56-A6DE-2076-F6BA-3DAF31166FEB}"/>
              </a:ext>
            </a:extLst>
          </p:cNvPr>
          <p:cNvGrpSpPr/>
          <p:nvPr/>
        </p:nvGrpSpPr>
        <p:grpSpPr>
          <a:xfrm>
            <a:off x="7184130" y="3538887"/>
            <a:ext cx="721266" cy="720000"/>
            <a:chOff x="4054500" y="2479284"/>
            <a:chExt cx="756302" cy="754975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56BD18C5-7793-65DC-6C55-19817A52BE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0" name="Graphic 129">
              <a:extLst>
                <a:ext uri="{FF2B5EF4-FFF2-40B4-BE49-F238E27FC236}">
                  <a16:creationId xmlns:a16="http://schemas.microsoft.com/office/drawing/2014/main" id="{DB689B64-A7A1-0068-550E-885AF482A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1" name="Graphic 130">
            <a:extLst>
              <a:ext uri="{FF2B5EF4-FFF2-40B4-BE49-F238E27FC236}">
                <a16:creationId xmlns:a16="http://schemas.microsoft.com/office/drawing/2014/main" id="{E5F8173F-4E68-DE6D-2279-2C21650B2E7A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rcRect/>
          <a:stretch/>
        </p:blipFill>
        <p:spPr>
          <a:xfrm>
            <a:off x="1861023" y="3624769"/>
            <a:ext cx="540000" cy="540000"/>
          </a:xfrm>
          <a:prstGeom prst="rect">
            <a:avLst/>
          </a:prstGeom>
        </p:spPr>
      </p:pic>
      <p:grpSp>
        <p:nvGrpSpPr>
          <p:cNvPr id="132" name="Group 131">
            <a:extLst>
              <a:ext uri="{FF2B5EF4-FFF2-40B4-BE49-F238E27FC236}">
                <a16:creationId xmlns:a16="http://schemas.microsoft.com/office/drawing/2014/main" id="{45FAA0E3-D4A2-D52A-E2D5-5459423627EA}"/>
              </a:ext>
            </a:extLst>
          </p:cNvPr>
          <p:cNvGrpSpPr/>
          <p:nvPr/>
        </p:nvGrpSpPr>
        <p:grpSpPr>
          <a:xfrm>
            <a:off x="7994891" y="3538887"/>
            <a:ext cx="721266" cy="720000"/>
            <a:chOff x="4054500" y="2479284"/>
            <a:chExt cx="756302" cy="754975"/>
          </a:xfrm>
        </p:grpSpPr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6991CA0-F62C-110C-1F92-861563B083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4" name="Graphic 133">
              <a:extLst>
                <a:ext uri="{FF2B5EF4-FFF2-40B4-BE49-F238E27FC236}">
                  <a16:creationId xmlns:a16="http://schemas.microsoft.com/office/drawing/2014/main" id="{D1DE8245-AB1D-F25B-6EF7-59B45F4D7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5" name="Graphic 134">
            <a:extLst>
              <a:ext uri="{FF2B5EF4-FFF2-40B4-BE49-F238E27FC236}">
                <a16:creationId xmlns:a16="http://schemas.microsoft.com/office/drawing/2014/main" id="{ADA6FE14-341C-1A72-DB8E-97B069717EAE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0"/>
              </a:ext>
            </a:extLst>
          </a:blip>
          <a:srcRect/>
          <a:stretch/>
        </p:blipFill>
        <p:spPr>
          <a:xfrm>
            <a:off x="2671784" y="3624769"/>
            <a:ext cx="540000" cy="540000"/>
          </a:xfrm>
          <a:prstGeom prst="rect">
            <a:avLst/>
          </a:prstGeom>
        </p:spPr>
      </p:pic>
      <p:grpSp>
        <p:nvGrpSpPr>
          <p:cNvPr id="178" name="Group 177">
            <a:extLst>
              <a:ext uri="{FF2B5EF4-FFF2-40B4-BE49-F238E27FC236}">
                <a16:creationId xmlns:a16="http://schemas.microsoft.com/office/drawing/2014/main" id="{31CBAA82-D38E-92CD-BFB6-966EEA4A01A8}"/>
              </a:ext>
            </a:extLst>
          </p:cNvPr>
          <p:cNvGrpSpPr/>
          <p:nvPr/>
        </p:nvGrpSpPr>
        <p:grpSpPr>
          <a:xfrm>
            <a:off x="7185133" y="2740866"/>
            <a:ext cx="721266" cy="720000"/>
            <a:chOff x="4054500" y="2479284"/>
            <a:chExt cx="756302" cy="754975"/>
          </a:xfrm>
        </p:grpSpPr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C2D1CE5E-E0FF-7E59-2C7E-C9CC2AD733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0" name="Graphic 179">
              <a:extLst>
                <a:ext uri="{FF2B5EF4-FFF2-40B4-BE49-F238E27FC236}">
                  <a16:creationId xmlns:a16="http://schemas.microsoft.com/office/drawing/2014/main" id="{F52D1513-734B-F212-7AA5-E2945FF40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93343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4A436-F18D-CF27-3E5E-9C0F7371A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Symbols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D033CB7-77A3-27C0-0770-A1EBB465D862}"/>
              </a:ext>
            </a:extLst>
          </p:cNvPr>
          <p:cNvGrpSpPr/>
          <p:nvPr/>
        </p:nvGrpSpPr>
        <p:grpSpPr>
          <a:xfrm>
            <a:off x="6373369" y="1942845"/>
            <a:ext cx="721266" cy="720000"/>
            <a:chOff x="4054500" y="2479284"/>
            <a:chExt cx="756302" cy="754975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08CE6FE-4494-047B-68B2-C2C7F3B3C2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E5162B2C-F924-4F94-D90D-0C1D7ABDF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79" name="Graphic 78">
            <a:extLst>
              <a:ext uri="{FF2B5EF4-FFF2-40B4-BE49-F238E27FC236}">
                <a16:creationId xmlns:a16="http://schemas.microsoft.com/office/drawing/2014/main" id="{B0618D4F-DBB8-8C2E-EAEE-1EC20EF756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50262" y="2028727"/>
            <a:ext cx="540000" cy="540000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1AB690F1-E4AE-A494-96A1-CF504769AF71}"/>
              </a:ext>
            </a:extLst>
          </p:cNvPr>
          <p:cNvGrpSpPr/>
          <p:nvPr/>
        </p:nvGrpSpPr>
        <p:grpSpPr>
          <a:xfrm>
            <a:off x="7184130" y="1942845"/>
            <a:ext cx="721266" cy="720000"/>
            <a:chOff x="4054500" y="2479284"/>
            <a:chExt cx="756302" cy="754975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08DF2EE-B8F6-C306-91D4-78CCE9B4DC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2" name="Graphic 81">
              <a:extLst>
                <a:ext uri="{FF2B5EF4-FFF2-40B4-BE49-F238E27FC236}">
                  <a16:creationId xmlns:a16="http://schemas.microsoft.com/office/drawing/2014/main" id="{C90AB2CA-218C-FC56-0885-62C1211E7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3" name="Graphic 82">
            <a:extLst>
              <a:ext uri="{FF2B5EF4-FFF2-40B4-BE49-F238E27FC236}">
                <a16:creationId xmlns:a16="http://schemas.microsoft.com/office/drawing/2014/main" id="{96A99917-4573-60D8-2CCC-0BBB62A571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861023" y="2028727"/>
            <a:ext cx="540000" cy="540000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B3B990C4-A521-E60F-6A4C-DAFB2A3ADB3D}"/>
              </a:ext>
            </a:extLst>
          </p:cNvPr>
          <p:cNvGrpSpPr/>
          <p:nvPr/>
        </p:nvGrpSpPr>
        <p:grpSpPr>
          <a:xfrm>
            <a:off x="7994891" y="1942845"/>
            <a:ext cx="721266" cy="720000"/>
            <a:chOff x="4054500" y="2479284"/>
            <a:chExt cx="756302" cy="754975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0C594FA2-D8F5-F93D-962E-07AE1BC916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Graphic 85">
              <a:extLst>
                <a:ext uri="{FF2B5EF4-FFF2-40B4-BE49-F238E27FC236}">
                  <a16:creationId xmlns:a16="http://schemas.microsoft.com/office/drawing/2014/main" id="{6B76D7FD-46CE-7B64-5DDC-DCFBF0FED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7" name="Graphic 86">
            <a:extLst>
              <a:ext uri="{FF2B5EF4-FFF2-40B4-BE49-F238E27FC236}">
                <a16:creationId xmlns:a16="http://schemas.microsoft.com/office/drawing/2014/main" id="{6930E8EE-4440-D348-EDE9-3D512C1A3A7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2671784" y="2028727"/>
            <a:ext cx="540000" cy="540000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A91FFAA5-B718-7903-9BF4-E14B91331E52}"/>
              </a:ext>
            </a:extLst>
          </p:cNvPr>
          <p:cNvGrpSpPr/>
          <p:nvPr/>
        </p:nvGrpSpPr>
        <p:grpSpPr>
          <a:xfrm>
            <a:off x="8805652" y="1942845"/>
            <a:ext cx="721266" cy="720000"/>
            <a:chOff x="4054500" y="2479284"/>
            <a:chExt cx="756302" cy="754975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EE777C9-3389-67C3-6242-6A7474CCE5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677761FB-53E9-B3D6-C425-0E5482996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/>
          </p:blipFill>
          <p:spPr>
            <a:xfrm flipH="1"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1" name="Graphic 90">
            <a:extLst>
              <a:ext uri="{FF2B5EF4-FFF2-40B4-BE49-F238E27FC236}">
                <a16:creationId xmlns:a16="http://schemas.microsoft.com/office/drawing/2014/main" id="{C93B4F27-73C5-F8A9-962D-B24295D2944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 flipH="1">
            <a:off x="3482545" y="2028727"/>
            <a:ext cx="540000" cy="540000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764B6236-5A7F-151D-8265-B1E8E577BBFC}"/>
              </a:ext>
            </a:extLst>
          </p:cNvPr>
          <p:cNvGrpSpPr/>
          <p:nvPr/>
        </p:nvGrpSpPr>
        <p:grpSpPr>
          <a:xfrm>
            <a:off x="9616413" y="1942845"/>
            <a:ext cx="721266" cy="720000"/>
            <a:chOff x="4054500" y="2479284"/>
            <a:chExt cx="756302" cy="754975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FE3DA9F-C8C4-6D94-EF74-8D40998A4C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4" name="Graphic 93">
              <a:extLst>
                <a:ext uri="{FF2B5EF4-FFF2-40B4-BE49-F238E27FC236}">
                  <a16:creationId xmlns:a16="http://schemas.microsoft.com/office/drawing/2014/main" id="{B0CA95BD-4820-785B-C40F-B67A71147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5" name="Graphic 94">
            <a:extLst>
              <a:ext uri="{FF2B5EF4-FFF2-40B4-BE49-F238E27FC236}">
                <a16:creationId xmlns:a16="http://schemas.microsoft.com/office/drawing/2014/main" id="{E8FEFE46-8A5B-1951-00D3-CE34283E98A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4293306" y="2028727"/>
            <a:ext cx="540000" cy="540000"/>
          </a:xfrm>
          <a:prstGeom prst="rect">
            <a:avLst/>
          </a:prstGeom>
        </p:spPr>
      </p:pic>
      <p:grpSp>
        <p:nvGrpSpPr>
          <p:cNvPr id="96" name="Group 95">
            <a:extLst>
              <a:ext uri="{FF2B5EF4-FFF2-40B4-BE49-F238E27FC236}">
                <a16:creationId xmlns:a16="http://schemas.microsoft.com/office/drawing/2014/main" id="{1656C349-F76A-714D-BB41-1073AE711A27}"/>
              </a:ext>
            </a:extLst>
          </p:cNvPr>
          <p:cNvGrpSpPr/>
          <p:nvPr/>
        </p:nvGrpSpPr>
        <p:grpSpPr>
          <a:xfrm>
            <a:off x="10427173" y="1942845"/>
            <a:ext cx="721266" cy="720000"/>
            <a:chOff x="4054500" y="2479284"/>
            <a:chExt cx="756302" cy="754975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1D71A18B-F19D-8926-09E5-8811AB1D64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8" name="Graphic 97">
              <a:extLst>
                <a:ext uri="{FF2B5EF4-FFF2-40B4-BE49-F238E27FC236}">
                  <a16:creationId xmlns:a16="http://schemas.microsoft.com/office/drawing/2014/main" id="{6355C7C2-6519-C1C6-3574-4FC6627C4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9" name="Graphic 98">
            <a:extLst>
              <a:ext uri="{FF2B5EF4-FFF2-40B4-BE49-F238E27FC236}">
                <a16:creationId xmlns:a16="http://schemas.microsoft.com/office/drawing/2014/main" id="{16C18750-DDB3-41EA-CD96-FDC3512C8F2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5104066" y="2028727"/>
            <a:ext cx="540000" cy="540000"/>
          </a:xfrm>
          <a:prstGeom prst="rect">
            <a:avLst/>
          </a:prstGeom>
        </p:spPr>
      </p:pic>
      <p:grpSp>
        <p:nvGrpSpPr>
          <p:cNvPr id="100" name="Group 99">
            <a:extLst>
              <a:ext uri="{FF2B5EF4-FFF2-40B4-BE49-F238E27FC236}">
                <a16:creationId xmlns:a16="http://schemas.microsoft.com/office/drawing/2014/main" id="{BC834065-3631-BE65-F7A1-DCD1A6DA5689}"/>
              </a:ext>
            </a:extLst>
          </p:cNvPr>
          <p:cNvGrpSpPr/>
          <p:nvPr/>
        </p:nvGrpSpPr>
        <p:grpSpPr>
          <a:xfrm>
            <a:off x="6373369" y="2740866"/>
            <a:ext cx="721266" cy="720000"/>
            <a:chOff x="4054500" y="2479284"/>
            <a:chExt cx="756302" cy="754975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75BE5958-89FA-899E-06FB-68F159E1BD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14B2AED2-4DD9-983E-ED25-B76104824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3" name="Graphic 102">
            <a:extLst>
              <a:ext uri="{FF2B5EF4-FFF2-40B4-BE49-F238E27FC236}">
                <a16:creationId xmlns:a16="http://schemas.microsoft.com/office/drawing/2014/main" id="{E7AAA10D-202C-0111-F5C4-358C3A71986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>
          <a:xfrm>
            <a:off x="1050262" y="2826748"/>
            <a:ext cx="540000" cy="540000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A78622E-A781-B660-A031-38F85E26E6E6}"/>
              </a:ext>
            </a:extLst>
          </p:cNvPr>
          <p:cNvGrpSpPr/>
          <p:nvPr/>
        </p:nvGrpSpPr>
        <p:grpSpPr>
          <a:xfrm>
            <a:off x="7994891" y="2740866"/>
            <a:ext cx="721266" cy="720000"/>
            <a:chOff x="4054500" y="2479284"/>
            <a:chExt cx="756302" cy="754975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71276F2-85D7-778C-8619-2D67380946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6" name="Graphic 105">
              <a:extLst>
                <a:ext uri="{FF2B5EF4-FFF2-40B4-BE49-F238E27FC236}">
                  <a16:creationId xmlns:a16="http://schemas.microsoft.com/office/drawing/2014/main" id="{0153AAEF-22D7-5E04-B010-4C5ABC203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7" name="Graphic 106">
            <a:extLst>
              <a:ext uri="{FF2B5EF4-FFF2-40B4-BE49-F238E27FC236}">
                <a16:creationId xmlns:a16="http://schemas.microsoft.com/office/drawing/2014/main" id="{32F40827-CB44-0F9C-BD06-507B46BDAFF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/>
        </p:blipFill>
        <p:spPr>
          <a:xfrm>
            <a:off x="1861023" y="2826748"/>
            <a:ext cx="540000" cy="540000"/>
          </a:xfrm>
          <a:prstGeom prst="rect">
            <a:avLst/>
          </a:prstGeom>
        </p:spPr>
      </p:pic>
      <p:grpSp>
        <p:nvGrpSpPr>
          <p:cNvPr id="108" name="Group 107">
            <a:extLst>
              <a:ext uri="{FF2B5EF4-FFF2-40B4-BE49-F238E27FC236}">
                <a16:creationId xmlns:a16="http://schemas.microsoft.com/office/drawing/2014/main" id="{9DCDE7A3-B331-D272-C9B8-1D5D150E4EF8}"/>
              </a:ext>
            </a:extLst>
          </p:cNvPr>
          <p:cNvGrpSpPr/>
          <p:nvPr/>
        </p:nvGrpSpPr>
        <p:grpSpPr>
          <a:xfrm>
            <a:off x="8805652" y="2740866"/>
            <a:ext cx="721266" cy="720000"/>
            <a:chOff x="4054500" y="2479284"/>
            <a:chExt cx="756302" cy="754975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A766A2F-1197-FF7B-7727-6201A21EF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0" name="Graphic 109">
              <a:extLst>
                <a:ext uri="{FF2B5EF4-FFF2-40B4-BE49-F238E27FC236}">
                  <a16:creationId xmlns:a16="http://schemas.microsoft.com/office/drawing/2014/main" id="{F0F4C7C7-7908-0582-794E-B2ACCA43A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1" name="Graphic 110">
            <a:extLst>
              <a:ext uri="{FF2B5EF4-FFF2-40B4-BE49-F238E27FC236}">
                <a16:creationId xmlns:a16="http://schemas.microsoft.com/office/drawing/2014/main" id="{ED8F8542-160E-6AFD-E7C8-913FDDA44F2E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>
          <a:xfrm>
            <a:off x="2671784" y="2826748"/>
            <a:ext cx="540000" cy="540000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70659533-4A3E-FD43-D84D-E9651F721E0C}"/>
              </a:ext>
            </a:extLst>
          </p:cNvPr>
          <p:cNvGrpSpPr/>
          <p:nvPr/>
        </p:nvGrpSpPr>
        <p:grpSpPr>
          <a:xfrm>
            <a:off x="9616413" y="2740866"/>
            <a:ext cx="721266" cy="720000"/>
            <a:chOff x="4054500" y="2479284"/>
            <a:chExt cx="756302" cy="754975"/>
          </a:xfrm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E93A20D3-34D9-17EE-5540-A58CB48B70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4" name="Graphic 113">
              <a:extLst>
                <a:ext uri="{FF2B5EF4-FFF2-40B4-BE49-F238E27FC236}">
                  <a16:creationId xmlns:a16="http://schemas.microsoft.com/office/drawing/2014/main" id="{402F3EAD-19E3-F201-47CC-DCC529557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5" name="Graphic 114">
            <a:extLst>
              <a:ext uri="{FF2B5EF4-FFF2-40B4-BE49-F238E27FC236}">
                <a16:creationId xmlns:a16="http://schemas.microsoft.com/office/drawing/2014/main" id="{E75AB8C2-F6EB-56A1-154E-66680A21C3C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3482545" y="2826748"/>
            <a:ext cx="540000" cy="54000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D3B7F7CD-3885-89BA-FBB8-2B2D7C06682C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>
          <a:xfrm>
            <a:off x="4293306" y="2826748"/>
            <a:ext cx="540000" cy="540000"/>
          </a:xfrm>
          <a:prstGeom prst="rect">
            <a:avLst/>
          </a:prstGeom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800867E6-52AD-7623-3F34-7A6E8BD5FC2F}"/>
              </a:ext>
            </a:extLst>
          </p:cNvPr>
          <p:cNvGrpSpPr/>
          <p:nvPr/>
        </p:nvGrpSpPr>
        <p:grpSpPr>
          <a:xfrm>
            <a:off x="10427173" y="2740866"/>
            <a:ext cx="721266" cy="720000"/>
            <a:chOff x="4054500" y="2479284"/>
            <a:chExt cx="756302" cy="754975"/>
          </a:xfrm>
        </p:grpSpPr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61C71A80-D091-C02E-2ECA-E7413A7153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2" name="Graphic 121">
              <a:extLst>
                <a:ext uri="{FF2B5EF4-FFF2-40B4-BE49-F238E27FC236}">
                  <a16:creationId xmlns:a16="http://schemas.microsoft.com/office/drawing/2014/main" id="{8CBED6AF-8975-AA2E-30E2-D8EE6D4A2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3" name="Graphic 122">
            <a:extLst>
              <a:ext uri="{FF2B5EF4-FFF2-40B4-BE49-F238E27FC236}">
                <a16:creationId xmlns:a16="http://schemas.microsoft.com/office/drawing/2014/main" id="{BE254BF6-3599-6429-1DB8-EEBD5D10271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/>
        </p:blipFill>
        <p:spPr>
          <a:xfrm>
            <a:off x="5104066" y="2826748"/>
            <a:ext cx="540000" cy="540000"/>
          </a:xfrm>
          <a:prstGeom prst="rect">
            <a:avLst/>
          </a:prstGeom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A8243237-7366-245B-DD3C-CE8ABC75DA18}"/>
              </a:ext>
            </a:extLst>
          </p:cNvPr>
          <p:cNvGrpSpPr/>
          <p:nvPr/>
        </p:nvGrpSpPr>
        <p:grpSpPr>
          <a:xfrm>
            <a:off x="6373369" y="3538887"/>
            <a:ext cx="721266" cy="720000"/>
            <a:chOff x="4054500" y="2479284"/>
            <a:chExt cx="756302" cy="754975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168CFED1-6DA9-3FAD-FBD1-D007F95164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CC509724-62BB-4741-9625-BA98E11FE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7" name="Graphic 126">
            <a:extLst>
              <a:ext uri="{FF2B5EF4-FFF2-40B4-BE49-F238E27FC236}">
                <a16:creationId xmlns:a16="http://schemas.microsoft.com/office/drawing/2014/main" id="{A30E3D4A-28CB-C4C1-DB60-4635FF6137F2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rcRect/>
          <a:stretch/>
        </p:blipFill>
        <p:spPr>
          <a:xfrm>
            <a:off x="1050262" y="3624769"/>
            <a:ext cx="540000" cy="540000"/>
          </a:xfrm>
          <a:prstGeom prst="rect">
            <a:avLst/>
          </a:prstGeom>
        </p:spPr>
      </p:pic>
      <p:grpSp>
        <p:nvGrpSpPr>
          <p:cNvPr id="128" name="Group 127">
            <a:extLst>
              <a:ext uri="{FF2B5EF4-FFF2-40B4-BE49-F238E27FC236}">
                <a16:creationId xmlns:a16="http://schemas.microsoft.com/office/drawing/2014/main" id="{FB503B56-A6DE-2076-F6BA-3DAF31166FEB}"/>
              </a:ext>
            </a:extLst>
          </p:cNvPr>
          <p:cNvGrpSpPr/>
          <p:nvPr/>
        </p:nvGrpSpPr>
        <p:grpSpPr>
          <a:xfrm>
            <a:off x="7184130" y="3538887"/>
            <a:ext cx="721266" cy="720000"/>
            <a:chOff x="4054500" y="2479284"/>
            <a:chExt cx="756302" cy="754975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56BD18C5-7793-65DC-6C55-19817A52BE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0" name="Graphic 129">
              <a:extLst>
                <a:ext uri="{FF2B5EF4-FFF2-40B4-BE49-F238E27FC236}">
                  <a16:creationId xmlns:a16="http://schemas.microsoft.com/office/drawing/2014/main" id="{DB689B64-A7A1-0068-550E-885AF482A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1" name="Graphic 130">
            <a:extLst>
              <a:ext uri="{FF2B5EF4-FFF2-40B4-BE49-F238E27FC236}">
                <a16:creationId xmlns:a16="http://schemas.microsoft.com/office/drawing/2014/main" id="{E5F8173F-4E68-DE6D-2279-2C21650B2E7A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rcRect/>
          <a:stretch/>
        </p:blipFill>
        <p:spPr>
          <a:xfrm>
            <a:off x="1861023" y="3624769"/>
            <a:ext cx="540000" cy="540000"/>
          </a:xfrm>
          <a:prstGeom prst="rect">
            <a:avLst/>
          </a:prstGeom>
        </p:spPr>
      </p:pic>
      <p:grpSp>
        <p:nvGrpSpPr>
          <p:cNvPr id="132" name="Group 131">
            <a:extLst>
              <a:ext uri="{FF2B5EF4-FFF2-40B4-BE49-F238E27FC236}">
                <a16:creationId xmlns:a16="http://schemas.microsoft.com/office/drawing/2014/main" id="{45FAA0E3-D4A2-D52A-E2D5-5459423627EA}"/>
              </a:ext>
            </a:extLst>
          </p:cNvPr>
          <p:cNvGrpSpPr/>
          <p:nvPr/>
        </p:nvGrpSpPr>
        <p:grpSpPr>
          <a:xfrm>
            <a:off x="7994891" y="3538887"/>
            <a:ext cx="721266" cy="720000"/>
            <a:chOff x="4054500" y="2479284"/>
            <a:chExt cx="756302" cy="754975"/>
          </a:xfrm>
        </p:grpSpPr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6991CA0-F62C-110C-1F92-861563B083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4" name="Graphic 133">
              <a:extLst>
                <a:ext uri="{FF2B5EF4-FFF2-40B4-BE49-F238E27FC236}">
                  <a16:creationId xmlns:a16="http://schemas.microsoft.com/office/drawing/2014/main" id="{D1DE8245-AB1D-F25B-6EF7-59B45F4D7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5" name="Graphic 134">
            <a:extLst>
              <a:ext uri="{FF2B5EF4-FFF2-40B4-BE49-F238E27FC236}">
                <a16:creationId xmlns:a16="http://schemas.microsoft.com/office/drawing/2014/main" id="{ADA6FE14-341C-1A72-DB8E-97B069717EAE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0"/>
              </a:ext>
            </a:extLst>
          </a:blip>
          <a:srcRect/>
          <a:stretch/>
        </p:blipFill>
        <p:spPr>
          <a:xfrm>
            <a:off x="2671784" y="3624769"/>
            <a:ext cx="540000" cy="540000"/>
          </a:xfrm>
          <a:prstGeom prst="rect">
            <a:avLst/>
          </a:prstGeom>
        </p:spPr>
      </p:pic>
      <p:grpSp>
        <p:nvGrpSpPr>
          <p:cNvPr id="136" name="Group 135">
            <a:extLst>
              <a:ext uri="{FF2B5EF4-FFF2-40B4-BE49-F238E27FC236}">
                <a16:creationId xmlns:a16="http://schemas.microsoft.com/office/drawing/2014/main" id="{914B0372-8993-0991-21C1-8EF3F36BBC22}"/>
              </a:ext>
            </a:extLst>
          </p:cNvPr>
          <p:cNvGrpSpPr/>
          <p:nvPr/>
        </p:nvGrpSpPr>
        <p:grpSpPr>
          <a:xfrm>
            <a:off x="8805652" y="3538887"/>
            <a:ext cx="721266" cy="720000"/>
            <a:chOff x="4054500" y="2479284"/>
            <a:chExt cx="756302" cy="754975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1B348016-20B3-BF1D-A904-F1789F9077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26E7286C-CB32-7072-EC20-CCB11E832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9" name="Graphic 138">
            <a:extLst>
              <a:ext uri="{FF2B5EF4-FFF2-40B4-BE49-F238E27FC236}">
                <a16:creationId xmlns:a16="http://schemas.microsoft.com/office/drawing/2014/main" id="{A5ED5069-1A56-D19C-7779-AE8980261F96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4"/>
              </a:ext>
            </a:extLst>
          </a:blip>
          <a:srcRect/>
          <a:stretch/>
        </p:blipFill>
        <p:spPr>
          <a:xfrm>
            <a:off x="3482545" y="3624769"/>
            <a:ext cx="540000" cy="540000"/>
          </a:xfrm>
          <a:prstGeom prst="rect">
            <a:avLst/>
          </a:prstGeom>
        </p:spPr>
      </p:pic>
      <p:grpSp>
        <p:nvGrpSpPr>
          <p:cNvPr id="140" name="Group 139">
            <a:extLst>
              <a:ext uri="{FF2B5EF4-FFF2-40B4-BE49-F238E27FC236}">
                <a16:creationId xmlns:a16="http://schemas.microsoft.com/office/drawing/2014/main" id="{041EC3BE-A9E7-6CFD-C2CC-A3752C00B8A5}"/>
              </a:ext>
            </a:extLst>
          </p:cNvPr>
          <p:cNvGrpSpPr/>
          <p:nvPr/>
        </p:nvGrpSpPr>
        <p:grpSpPr>
          <a:xfrm>
            <a:off x="9616413" y="3538887"/>
            <a:ext cx="721266" cy="720000"/>
            <a:chOff x="4054500" y="2479284"/>
            <a:chExt cx="756302" cy="754975"/>
          </a:xfrm>
        </p:grpSpPr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BDA5057C-E424-C932-06F5-90FAB90D8B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2" name="Graphic 141">
              <a:extLst>
                <a:ext uri="{FF2B5EF4-FFF2-40B4-BE49-F238E27FC236}">
                  <a16:creationId xmlns:a16="http://schemas.microsoft.com/office/drawing/2014/main" id="{755A82CB-60A2-BC38-F472-D4E1888A1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43" name="Graphic 142">
            <a:extLst>
              <a:ext uri="{FF2B5EF4-FFF2-40B4-BE49-F238E27FC236}">
                <a16:creationId xmlns:a16="http://schemas.microsoft.com/office/drawing/2014/main" id="{A2F754B0-B57E-D665-DA7E-9AFCA6AFABD2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8"/>
              </a:ext>
            </a:extLst>
          </a:blip>
          <a:srcRect/>
          <a:stretch/>
        </p:blipFill>
        <p:spPr>
          <a:xfrm>
            <a:off x="4293306" y="3624769"/>
            <a:ext cx="540000" cy="540000"/>
          </a:xfrm>
          <a:prstGeom prst="rect">
            <a:avLst/>
          </a:prstGeom>
        </p:spPr>
      </p:pic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8F22CF5-6005-FE68-849E-D27613E0E1B0}"/>
              </a:ext>
            </a:extLst>
          </p:cNvPr>
          <p:cNvGrpSpPr/>
          <p:nvPr/>
        </p:nvGrpSpPr>
        <p:grpSpPr>
          <a:xfrm>
            <a:off x="10427173" y="3538887"/>
            <a:ext cx="721266" cy="720000"/>
            <a:chOff x="4054500" y="2479284"/>
            <a:chExt cx="756302" cy="754975"/>
          </a:xfrm>
        </p:grpSpPr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70D2F7FF-D905-82AA-3A52-C032BD8425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6" name="Graphic 145">
              <a:extLst>
                <a:ext uri="{FF2B5EF4-FFF2-40B4-BE49-F238E27FC236}">
                  <a16:creationId xmlns:a16="http://schemas.microsoft.com/office/drawing/2014/main" id="{1A61182B-1671-B16D-6E97-C0C6020BF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47" name="Graphic 146">
            <a:extLst>
              <a:ext uri="{FF2B5EF4-FFF2-40B4-BE49-F238E27FC236}">
                <a16:creationId xmlns:a16="http://schemas.microsoft.com/office/drawing/2014/main" id="{17197433-5296-E272-114F-0B24CFA41208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2"/>
              </a:ext>
            </a:extLst>
          </a:blip>
          <a:srcRect/>
          <a:stretch/>
        </p:blipFill>
        <p:spPr>
          <a:xfrm>
            <a:off x="5104066" y="3624769"/>
            <a:ext cx="540000" cy="540000"/>
          </a:xfrm>
          <a:prstGeom prst="rect">
            <a:avLst/>
          </a:prstGeom>
        </p:spPr>
      </p:pic>
      <p:grpSp>
        <p:nvGrpSpPr>
          <p:cNvPr id="148" name="Group 147">
            <a:extLst>
              <a:ext uri="{FF2B5EF4-FFF2-40B4-BE49-F238E27FC236}">
                <a16:creationId xmlns:a16="http://schemas.microsoft.com/office/drawing/2014/main" id="{CB3AD36D-D264-8986-3459-E531C5E36722}"/>
              </a:ext>
            </a:extLst>
          </p:cNvPr>
          <p:cNvGrpSpPr/>
          <p:nvPr/>
        </p:nvGrpSpPr>
        <p:grpSpPr>
          <a:xfrm>
            <a:off x="6373369" y="4336908"/>
            <a:ext cx="721266" cy="720000"/>
            <a:chOff x="4054500" y="2479284"/>
            <a:chExt cx="756302" cy="754975"/>
          </a:xfrm>
        </p:grpSpPr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0712245F-5A74-3CC7-6694-F18950493C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0" name="Graphic 149">
              <a:extLst>
                <a:ext uri="{FF2B5EF4-FFF2-40B4-BE49-F238E27FC236}">
                  <a16:creationId xmlns:a16="http://schemas.microsoft.com/office/drawing/2014/main" id="{23490BA7-4D21-7C97-08AA-2BF4C34C5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D43E2BFE-B402-3A2D-C0F4-C6294837B9D7}"/>
              </a:ext>
            </a:extLst>
          </p:cNvPr>
          <p:cNvGrpSpPr/>
          <p:nvPr/>
        </p:nvGrpSpPr>
        <p:grpSpPr>
          <a:xfrm>
            <a:off x="7184130" y="4336908"/>
            <a:ext cx="721266" cy="720000"/>
            <a:chOff x="4054500" y="2479284"/>
            <a:chExt cx="756302" cy="754975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6252A7E4-67D9-74DC-1465-F5F23843A6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4" name="Graphic 153">
              <a:extLst>
                <a:ext uri="{FF2B5EF4-FFF2-40B4-BE49-F238E27FC236}">
                  <a16:creationId xmlns:a16="http://schemas.microsoft.com/office/drawing/2014/main" id="{D67397F5-9449-0C39-D86A-C3A2E7A85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7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6D3B5309-E361-FFD0-75A4-10CA41E96EA4}"/>
              </a:ext>
            </a:extLst>
          </p:cNvPr>
          <p:cNvGrpSpPr/>
          <p:nvPr/>
        </p:nvGrpSpPr>
        <p:grpSpPr>
          <a:xfrm>
            <a:off x="7994891" y="4336908"/>
            <a:ext cx="721266" cy="720000"/>
            <a:chOff x="4054500" y="2479284"/>
            <a:chExt cx="756302" cy="754975"/>
          </a:xfrm>
        </p:grpSpPr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0A8FB863-62EA-935E-8870-8F4E0AECBD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8" name="Graphic 157">
              <a:extLst>
                <a:ext uri="{FF2B5EF4-FFF2-40B4-BE49-F238E27FC236}">
                  <a16:creationId xmlns:a16="http://schemas.microsoft.com/office/drawing/2014/main" id="{3CDC2341-2F99-19F2-1070-5661DAD381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DF8DA2CE-F015-9088-AF57-9356ACB02DC5}"/>
              </a:ext>
            </a:extLst>
          </p:cNvPr>
          <p:cNvGrpSpPr/>
          <p:nvPr/>
        </p:nvGrpSpPr>
        <p:grpSpPr>
          <a:xfrm>
            <a:off x="8805652" y="4336908"/>
            <a:ext cx="721266" cy="720000"/>
            <a:chOff x="4054500" y="2479284"/>
            <a:chExt cx="756302" cy="754975"/>
          </a:xfrm>
        </p:grpSpPr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A1127FEC-1AFA-130D-453E-72BC9604ED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2" name="Graphic 161">
              <a:extLst>
                <a:ext uri="{FF2B5EF4-FFF2-40B4-BE49-F238E27FC236}">
                  <a16:creationId xmlns:a16="http://schemas.microsoft.com/office/drawing/2014/main" id="{7B8F3352-323F-C6FA-DAE3-0291253A1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727929CA-B782-7576-0EA1-2CDD12316EEA}"/>
              </a:ext>
            </a:extLst>
          </p:cNvPr>
          <p:cNvGrpSpPr/>
          <p:nvPr/>
        </p:nvGrpSpPr>
        <p:grpSpPr>
          <a:xfrm>
            <a:off x="9616413" y="4336908"/>
            <a:ext cx="721266" cy="720000"/>
            <a:chOff x="4054500" y="2479284"/>
            <a:chExt cx="756302" cy="754975"/>
          </a:xfrm>
        </p:grpSpPr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E867481F-D5FF-CA23-3A39-47027A08C3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6" name="Graphic 165">
              <a:extLst>
                <a:ext uri="{FF2B5EF4-FFF2-40B4-BE49-F238E27FC236}">
                  <a16:creationId xmlns:a16="http://schemas.microsoft.com/office/drawing/2014/main" id="{5A89B5BA-6DF4-E6B7-6903-765AB5142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1302F76-541D-F569-06E3-3BD982661A4F}"/>
              </a:ext>
            </a:extLst>
          </p:cNvPr>
          <p:cNvGrpSpPr/>
          <p:nvPr/>
        </p:nvGrpSpPr>
        <p:grpSpPr>
          <a:xfrm>
            <a:off x="10427173" y="4340317"/>
            <a:ext cx="721266" cy="720000"/>
            <a:chOff x="4054500" y="2479284"/>
            <a:chExt cx="756302" cy="75497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903DDCB-9452-8F96-42AD-B03758527E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15BD793C-0403-6665-9B1E-9895FE3646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F14EF97-87AB-68F9-D038-89737B890AD5}"/>
              </a:ext>
            </a:extLst>
          </p:cNvPr>
          <p:cNvGrpSpPr/>
          <p:nvPr/>
        </p:nvGrpSpPr>
        <p:grpSpPr>
          <a:xfrm>
            <a:off x="6373369" y="5141747"/>
            <a:ext cx="721266" cy="720000"/>
            <a:chOff x="4054500" y="2479284"/>
            <a:chExt cx="756302" cy="754975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3F57076-ED2D-DC6B-1B18-A9F43310EA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77391A4B-529C-1E07-3436-81EB72C5A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058C236-8FF4-ABBA-737D-68C294F394EF}"/>
              </a:ext>
            </a:extLst>
          </p:cNvPr>
          <p:cNvGrpSpPr/>
          <p:nvPr/>
        </p:nvGrpSpPr>
        <p:grpSpPr>
          <a:xfrm>
            <a:off x="7184130" y="5141747"/>
            <a:ext cx="721266" cy="720000"/>
            <a:chOff x="4054500" y="2479284"/>
            <a:chExt cx="756302" cy="754975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8B78EA2-DAC4-7198-2267-3996E789AF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25D85117-BA7E-9A26-8236-CE90AE84D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99AB072-AF3B-8106-8A80-6D029B8B8425}"/>
              </a:ext>
            </a:extLst>
          </p:cNvPr>
          <p:cNvGrpSpPr/>
          <p:nvPr/>
        </p:nvGrpSpPr>
        <p:grpSpPr>
          <a:xfrm>
            <a:off x="7994891" y="5141747"/>
            <a:ext cx="721266" cy="720000"/>
            <a:chOff x="4054500" y="2479284"/>
            <a:chExt cx="756302" cy="75497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F98C836-2B13-00D9-2DD0-1D088D28D9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5DB53DBB-E861-A190-19C2-6826460C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8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3D1371C-DB53-B25A-2802-D4FBD5C32B86}"/>
              </a:ext>
            </a:extLst>
          </p:cNvPr>
          <p:cNvGrpSpPr/>
          <p:nvPr/>
        </p:nvGrpSpPr>
        <p:grpSpPr>
          <a:xfrm>
            <a:off x="8805652" y="5141747"/>
            <a:ext cx="721266" cy="720000"/>
            <a:chOff x="4054500" y="2479284"/>
            <a:chExt cx="756302" cy="754975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EB958C5-566A-C4B7-453B-C70E8B7723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B7B146CF-BDCD-DAC6-2512-95C43B6FF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0D5CF16-5EC6-4686-AC55-E3224DF53148}"/>
              </a:ext>
            </a:extLst>
          </p:cNvPr>
          <p:cNvGrpSpPr/>
          <p:nvPr/>
        </p:nvGrpSpPr>
        <p:grpSpPr>
          <a:xfrm>
            <a:off x="9616413" y="5141747"/>
            <a:ext cx="721266" cy="720000"/>
            <a:chOff x="4054500" y="2479284"/>
            <a:chExt cx="756302" cy="754975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B933C6EB-E025-7BA8-6EDE-379A1B7310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7AAB6886-5057-14B2-B244-FB49423B8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C4E8AE6-F24A-AB08-42C3-79A4FBDAC454}"/>
              </a:ext>
            </a:extLst>
          </p:cNvPr>
          <p:cNvGrpSpPr/>
          <p:nvPr/>
        </p:nvGrpSpPr>
        <p:grpSpPr>
          <a:xfrm>
            <a:off x="10427173" y="5145156"/>
            <a:ext cx="721266" cy="720000"/>
            <a:chOff x="4054500" y="2479284"/>
            <a:chExt cx="756302" cy="75497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69739E0-23B5-5EF3-AA3C-E65FEAD82A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5C1A1286-342A-954A-70DA-7F48F5CCF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9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70" name="Graphic 69">
            <a:extLst>
              <a:ext uri="{FF2B5EF4-FFF2-40B4-BE49-F238E27FC236}">
                <a16:creationId xmlns:a16="http://schemas.microsoft.com/office/drawing/2014/main" id="{175EC15F-018D-5046-8237-A5A9CD040710}"/>
              </a:ext>
            </a:extLst>
          </p:cNvPr>
          <p:cNvPicPr>
            <a:picLocks noChangeAspect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8"/>
              </a:ext>
            </a:extLst>
          </a:blip>
          <a:srcRect/>
          <a:stretch/>
        </p:blipFill>
        <p:spPr>
          <a:xfrm>
            <a:off x="1050262" y="4426908"/>
            <a:ext cx="540000" cy="5400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5F026B53-915F-3298-01B0-DB2723DA30DA}"/>
              </a:ext>
            </a:extLst>
          </p:cNvPr>
          <p:cNvPicPr>
            <a:picLocks noChangeAspect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0"/>
              </a:ext>
            </a:extLst>
          </a:blip>
          <a:srcRect/>
          <a:stretch/>
        </p:blipFill>
        <p:spPr>
          <a:xfrm>
            <a:off x="1861023" y="4426908"/>
            <a:ext cx="540000" cy="5400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EB0C707A-17AC-DE08-C410-7C553DC2694F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2"/>
              </a:ext>
            </a:extLst>
          </a:blip>
          <a:srcRect/>
          <a:stretch/>
        </p:blipFill>
        <p:spPr>
          <a:xfrm>
            <a:off x="2671784" y="4426908"/>
            <a:ext cx="540000" cy="5400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96897EF6-778A-5109-E185-2C8EB31B429B}"/>
              </a:ext>
            </a:extLst>
          </p:cNvPr>
          <p:cNvPicPr>
            <a:picLocks noChangeAspect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4"/>
              </a:ext>
            </a:extLst>
          </a:blip>
          <a:srcRect/>
          <a:stretch/>
        </p:blipFill>
        <p:spPr>
          <a:xfrm>
            <a:off x="3482545" y="4426908"/>
            <a:ext cx="540000" cy="54000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795F76A6-3DED-CF64-753A-CF6815A0A918}"/>
              </a:ext>
            </a:extLst>
          </p:cNvPr>
          <p:cNvPicPr>
            <a:picLocks noChangeAspect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6"/>
              </a:ext>
            </a:extLst>
          </a:blip>
          <a:srcRect/>
          <a:stretch/>
        </p:blipFill>
        <p:spPr>
          <a:xfrm>
            <a:off x="4293306" y="4426908"/>
            <a:ext cx="540000" cy="5400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0228DDBE-A82A-C663-74FB-18F33A2D3EB0}"/>
              </a:ext>
            </a:extLst>
          </p:cNvPr>
          <p:cNvPicPr>
            <a:picLocks noChangeAspect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8"/>
              </a:ext>
            </a:extLst>
          </a:blip>
          <a:srcRect/>
          <a:stretch/>
        </p:blipFill>
        <p:spPr>
          <a:xfrm>
            <a:off x="5104066" y="4426908"/>
            <a:ext cx="540000" cy="5400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F7534A52-6342-D67F-9DFE-B661E2324C11}"/>
              </a:ext>
            </a:extLst>
          </p:cNvPr>
          <p:cNvPicPr>
            <a:picLocks noChangeAspect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0"/>
              </a:ext>
            </a:extLst>
          </a:blip>
          <a:srcRect/>
          <a:stretch/>
        </p:blipFill>
        <p:spPr>
          <a:xfrm>
            <a:off x="1050262" y="5230558"/>
            <a:ext cx="540000" cy="5400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A2C45537-C7F3-3C90-4CDF-AEAD35CE2CC1}"/>
              </a:ext>
            </a:extLst>
          </p:cNvPr>
          <p:cNvPicPr>
            <a:picLocks noChangeAspect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2"/>
              </a:ext>
            </a:extLst>
          </a:blip>
          <a:srcRect/>
          <a:stretch/>
        </p:blipFill>
        <p:spPr>
          <a:xfrm>
            <a:off x="1861023" y="5230558"/>
            <a:ext cx="540000" cy="540000"/>
          </a:xfrm>
          <a:prstGeom prst="rect">
            <a:avLst/>
          </a:prstGeom>
        </p:spPr>
      </p:pic>
      <p:pic>
        <p:nvPicPr>
          <p:cNvPr id="168" name="Graphic 167">
            <a:extLst>
              <a:ext uri="{FF2B5EF4-FFF2-40B4-BE49-F238E27FC236}">
                <a16:creationId xmlns:a16="http://schemas.microsoft.com/office/drawing/2014/main" id="{BFFAB184-DCCF-A272-4518-8B9B1BEDB7D1}"/>
              </a:ext>
            </a:extLst>
          </p:cNvPr>
          <p:cNvPicPr>
            <a:picLocks noChangeAspect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4"/>
              </a:ext>
            </a:extLst>
          </a:blip>
          <a:srcRect/>
          <a:stretch/>
        </p:blipFill>
        <p:spPr>
          <a:xfrm>
            <a:off x="2671784" y="5230558"/>
            <a:ext cx="540000" cy="540000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E29C23DF-382D-ABFD-F191-A16C8F463CDD}"/>
              </a:ext>
            </a:extLst>
          </p:cNvPr>
          <p:cNvPicPr>
            <a:picLocks noChangeAspect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6"/>
              </a:ext>
            </a:extLst>
          </a:blip>
          <a:srcRect/>
          <a:stretch/>
        </p:blipFill>
        <p:spPr>
          <a:xfrm>
            <a:off x="3482545" y="5230558"/>
            <a:ext cx="540000" cy="540000"/>
          </a:xfrm>
          <a:prstGeom prst="rect">
            <a:avLst/>
          </a:prstGeom>
        </p:spPr>
      </p:pic>
      <p:pic>
        <p:nvPicPr>
          <p:cNvPr id="170" name="Graphic 169">
            <a:extLst>
              <a:ext uri="{FF2B5EF4-FFF2-40B4-BE49-F238E27FC236}">
                <a16:creationId xmlns:a16="http://schemas.microsoft.com/office/drawing/2014/main" id="{9B000D7F-6309-FE48-FC23-A32EB7F319CB}"/>
              </a:ext>
            </a:extLst>
          </p:cNvPr>
          <p:cNvPicPr>
            <a:picLocks noChangeAspect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8"/>
              </a:ext>
            </a:extLst>
          </a:blip>
          <a:srcRect/>
          <a:stretch/>
        </p:blipFill>
        <p:spPr>
          <a:xfrm>
            <a:off x="4293306" y="5230558"/>
            <a:ext cx="540000" cy="540000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CFB8822E-F537-F404-217A-FB5130385FD2}"/>
              </a:ext>
            </a:extLst>
          </p:cNvPr>
          <p:cNvPicPr>
            <a:picLocks noChangeAspect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0"/>
              </a:ext>
            </a:extLst>
          </a:blip>
          <a:srcRect/>
          <a:stretch/>
        </p:blipFill>
        <p:spPr>
          <a:xfrm>
            <a:off x="5104066" y="5230558"/>
            <a:ext cx="540000" cy="540000"/>
          </a:xfrm>
          <a:prstGeom prst="rect">
            <a:avLst/>
          </a:prstGeom>
        </p:spPr>
      </p:pic>
      <p:grpSp>
        <p:nvGrpSpPr>
          <p:cNvPr id="178" name="Group 177">
            <a:extLst>
              <a:ext uri="{FF2B5EF4-FFF2-40B4-BE49-F238E27FC236}">
                <a16:creationId xmlns:a16="http://schemas.microsoft.com/office/drawing/2014/main" id="{31CBAA82-D38E-92CD-BFB6-966EEA4A01A8}"/>
              </a:ext>
            </a:extLst>
          </p:cNvPr>
          <p:cNvGrpSpPr/>
          <p:nvPr/>
        </p:nvGrpSpPr>
        <p:grpSpPr>
          <a:xfrm>
            <a:off x="7185133" y="2740866"/>
            <a:ext cx="721266" cy="720000"/>
            <a:chOff x="4054500" y="2479284"/>
            <a:chExt cx="756302" cy="754975"/>
          </a:xfrm>
        </p:grpSpPr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C2D1CE5E-E0FF-7E59-2C7E-C9CC2AD733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0" name="Graphic 179">
              <a:extLst>
                <a:ext uri="{FF2B5EF4-FFF2-40B4-BE49-F238E27FC236}">
                  <a16:creationId xmlns:a16="http://schemas.microsoft.com/office/drawing/2014/main" id="{F52D1513-734B-F212-7AA5-E2945FF40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91868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4A436-F18D-CF27-3E5E-9C0F7371A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Technology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D033CB7-77A3-27C0-0770-A1EBB465D862}"/>
              </a:ext>
            </a:extLst>
          </p:cNvPr>
          <p:cNvGrpSpPr/>
          <p:nvPr/>
        </p:nvGrpSpPr>
        <p:grpSpPr>
          <a:xfrm>
            <a:off x="6373369" y="1942845"/>
            <a:ext cx="721266" cy="720000"/>
            <a:chOff x="4054500" y="2479284"/>
            <a:chExt cx="756302" cy="754975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08CE6FE-4494-047B-68B2-C2C7F3B3C2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E5162B2C-F924-4F94-D90D-0C1D7ABDF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79" name="Graphic 78">
            <a:extLst>
              <a:ext uri="{FF2B5EF4-FFF2-40B4-BE49-F238E27FC236}">
                <a16:creationId xmlns:a16="http://schemas.microsoft.com/office/drawing/2014/main" id="{B0618D4F-DBB8-8C2E-EAEE-1EC20EF756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50262" y="2028727"/>
            <a:ext cx="540000" cy="540000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1AB690F1-E4AE-A494-96A1-CF504769AF71}"/>
              </a:ext>
            </a:extLst>
          </p:cNvPr>
          <p:cNvGrpSpPr/>
          <p:nvPr/>
        </p:nvGrpSpPr>
        <p:grpSpPr>
          <a:xfrm>
            <a:off x="7184130" y="1942845"/>
            <a:ext cx="721266" cy="720000"/>
            <a:chOff x="4054500" y="2479284"/>
            <a:chExt cx="756302" cy="754975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08DF2EE-B8F6-C306-91D4-78CCE9B4DC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2" name="Graphic 81">
              <a:extLst>
                <a:ext uri="{FF2B5EF4-FFF2-40B4-BE49-F238E27FC236}">
                  <a16:creationId xmlns:a16="http://schemas.microsoft.com/office/drawing/2014/main" id="{C90AB2CA-218C-FC56-0885-62C1211E7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3" name="Graphic 82">
            <a:extLst>
              <a:ext uri="{FF2B5EF4-FFF2-40B4-BE49-F238E27FC236}">
                <a16:creationId xmlns:a16="http://schemas.microsoft.com/office/drawing/2014/main" id="{96A99917-4573-60D8-2CCC-0BBB62A571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861023" y="2028727"/>
            <a:ext cx="540000" cy="540000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B3B990C4-A521-E60F-6A4C-DAFB2A3ADB3D}"/>
              </a:ext>
            </a:extLst>
          </p:cNvPr>
          <p:cNvGrpSpPr/>
          <p:nvPr/>
        </p:nvGrpSpPr>
        <p:grpSpPr>
          <a:xfrm>
            <a:off x="7994891" y="1942845"/>
            <a:ext cx="721266" cy="720000"/>
            <a:chOff x="4054500" y="2479284"/>
            <a:chExt cx="756302" cy="754975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0C594FA2-D8F5-F93D-962E-07AE1BC916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Graphic 85">
              <a:extLst>
                <a:ext uri="{FF2B5EF4-FFF2-40B4-BE49-F238E27FC236}">
                  <a16:creationId xmlns:a16="http://schemas.microsoft.com/office/drawing/2014/main" id="{6B76D7FD-46CE-7B64-5DDC-DCFBF0FED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7" name="Graphic 86">
            <a:extLst>
              <a:ext uri="{FF2B5EF4-FFF2-40B4-BE49-F238E27FC236}">
                <a16:creationId xmlns:a16="http://schemas.microsoft.com/office/drawing/2014/main" id="{6930E8EE-4440-D348-EDE9-3D512C1A3A7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2671784" y="2028727"/>
            <a:ext cx="540000" cy="540000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A91FFAA5-B718-7903-9BF4-E14B91331E52}"/>
              </a:ext>
            </a:extLst>
          </p:cNvPr>
          <p:cNvGrpSpPr/>
          <p:nvPr/>
        </p:nvGrpSpPr>
        <p:grpSpPr>
          <a:xfrm>
            <a:off x="8805652" y="1942845"/>
            <a:ext cx="721266" cy="720000"/>
            <a:chOff x="4054500" y="2479284"/>
            <a:chExt cx="756302" cy="754975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EE777C9-3389-67C3-6242-6A7474CCE5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677761FB-53E9-B3D6-C425-0E5482996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1" name="Graphic 90">
            <a:extLst>
              <a:ext uri="{FF2B5EF4-FFF2-40B4-BE49-F238E27FC236}">
                <a16:creationId xmlns:a16="http://schemas.microsoft.com/office/drawing/2014/main" id="{C93B4F27-73C5-F8A9-962D-B24295D2944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3482545" y="2028727"/>
            <a:ext cx="540000" cy="540000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764B6236-5A7F-151D-8265-B1E8E577BBFC}"/>
              </a:ext>
            </a:extLst>
          </p:cNvPr>
          <p:cNvGrpSpPr/>
          <p:nvPr/>
        </p:nvGrpSpPr>
        <p:grpSpPr>
          <a:xfrm>
            <a:off x="9616413" y="1942845"/>
            <a:ext cx="721266" cy="720000"/>
            <a:chOff x="4054500" y="2479284"/>
            <a:chExt cx="756302" cy="754975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FE3DA9F-C8C4-6D94-EF74-8D40998A4C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4" name="Graphic 93">
              <a:extLst>
                <a:ext uri="{FF2B5EF4-FFF2-40B4-BE49-F238E27FC236}">
                  <a16:creationId xmlns:a16="http://schemas.microsoft.com/office/drawing/2014/main" id="{B0CA95BD-4820-785B-C40F-B67A71147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5" name="Graphic 94">
            <a:extLst>
              <a:ext uri="{FF2B5EF4-FFF2-40B4-BE49-F238E27FC236}">
                <a16:creationId xmlns:a16="http://schemas.microsoft.com/office/drawing/2014/main" id="{E8FEFE46-8A5B-1951-00D3-CE34283E98A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4293306" y="2028727"/>
            <a:ext cx="540000" cy="540000"/>
          </a:xfrm>
          <a:prstGeom prst="rect">
            <a:avLst/>
          </a:prstGeom>
        </p:spPr>
      </p:pic>
      <p:grpSp>
        <p:nvGrpSpPr>
          <p:cNvPr id="96" name="Group 95">
            <a:extLst>
              <a:ext uri="{FF2B5EF4-FFF2-40B4-BE49-F238E27FC236}">
                <a16:creationId xmlns:a16="http://schemas.microsoft.com/office/drawing/2014/main" id="{1656C349-F76A-714D-BB41-1073AE711A27}"/>
              </a:ext>
            </a:extLst>
          </p:cNvPr>
          <p:cNvGrpSpPr/>
          <p:nvPr/>
        </p:nvGrpSpPr>
        <p:grpSpPr>
          <a:xfrm>
            <a:off x="10427173" y="1942845"/>
            <a:ext cx="721266" cy="720000"/>
            <a:chOff x="4054500" y="2479284"/>
            <a:chExt cx="756302" cy="754975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1D71A18B-F19D-8926-09E5-8811AB1D64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8" name="Graphic 97">
              <a:extLst>
                <a:ext uri="{FF2B5EF4-FFF2-40B4-BE49-F238E27FC236}">
                  <a16:creationId xmlns:a16="http://schemas.microsoft.com/office/drawing/2014/main" id="{6355C7C2-6519-C1C6-3574-4FC6627C4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9" name="Graphic 98">
            <a:extLst>
              <a:ext uri="{FF2B5EF4-FFF2-40B4-BE49-F238E27FC236}">
                <a16:creationId xmlns:a16="http://schemas.microsoft.com/office/drawing/2014/main" id="{16C18750-DDB3-41EA-CD96-FDC3512C8F2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5104066" y="2028727"/>
            <a:ext cx="540000" cy="540000"/>
          </a:xfrm>
          <a:prstGeom prst="rect">
            <a:avLst/>
          </a:prstGeom>
        </p:spPr>
      </p:pic>
      <p:grpSp>
        <p:nvGrpSpPr>
          <p:cNvPr id="100" name="Group 99">
            <a:extLst>
              <a:ext uri="{FF2B5EF4-FFF2-40B4-BE49-F238E27FC236}">
                <a16:creationId xmlns:a16="http://schemas.microsoft.com/office/drawing/2014/main" id="{BC834065-3631-BE65-F7A1-DCD1A6DA5689}"/>
              </a:ext>
            </a:extLst>
          </p:cNvPr>
          <p:cNvGrpSpPr/>
          <p:nvPr/>
        </p:nvGrpSpPr>
        <p:grpSpPr>
          <a:xfrm>
            <a:off x="6373369" y="2740866"/>
            <a:ext cx="721266" cy="720000"/>
            <a:chOff x="4054500" y="2479284"/>
            <a:chExt cx="756302" cy="754975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75BE5958-89FA-899E-06FB-68F159E1BD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14B2AED2-4DD9-983E-ED25-B76104824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3" name="Graphic 102">
            <a:extLst>
              <a:ext uri="{FF2B5EF4-FFF2-40B4-BE49-F238E27FC236}">
                <a16:creationId xmlns:a16="http://schemas.microsoft.com/office/drawing/2014/main" id="{E7AAA10D-202C-0111-F5C4-358C3A71986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>
          <a:xfrm>
            <a:off x="1050262" y="2826748"/>
            <a:ext cx="540000" cy="540000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A78622E-A781-B660-A031-38F85E26E6E6}"/>
              </a:ext>
            </a:extLst>
          </p:cNvPr>
          <p:cNvGrpSpPr/>
          <p:nvPr/>
        </p:nvGrpSpPr>
        <p:grpSpPr>
          <a:xfrm>
            <a:off x="7994891" y="2740866"/>
            <a:ext cx="721266" cy="720000"/>
            <a:chOff x="4054500" y="2479284"/>
            <a:chExt cx="756302" cy="754975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71276F2-85D7-778C-8619-2D67380946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6" name="Graphic 105">
              <a:extLst>
                <a:ext uri="{FF2B5EF4-FFF2-40B4-BE49-F238E27FC236}">
                  <a16:creationId xmlns:a16="http://schemas.microsoft.com/office/drawing/2014/main" id="{0153AAEF-22D7-5E04-B010-4C5ABC203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7" name="Graphic 106">
            <a:extLst>
              <a:ext uri="{FF2B5EF4-FFF2-40B4-BE49-F238E27FC236}">
                <a16:creationId xmlns:a16="http://schemas.microsoft.com/office/drawing/2014/main" id="{32F40827-CB44-0F9C-BD06-507B46BDAFF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/>
        </p:blipFill>
        <p:spPr>
          <a:xfrm>
            <a:off x="1861023" y="2826748"/>
            <a:ext cx="540000" cy="540000"/>
          </a:xfrm>
          <a:prstGeom prst="rect">
            <a:avLst/>
          </a:prstGeom>
        </p:spPr>
      </p:pic>
      <p:grpSp>
        <p:nvGrpSpPr>
          <p:cNvPr id="108" name="Group 107">
            <a:extLst>
              <a:ext uri="{FF2B5EF4-FFF2-40B4-BE49-F238E27FC236}">
                <a16:creationId xmlns:a16="http://schemas.microsoft.com/office/drawing/2014/main" id="{9DCDE7A3-B331-D272-C9B8-1D5D150E4EF8}"/>
              </a:ext>
            </a:extLst>
          </p:cNvPr>
          <p:cNvGrpSpPr/>
          <p:nvPr/>
        </p:nvGrpSpPr>
        <p:grpSpPr>
          <a:xfrm>
            <a:off x="8805652" y="2740866"/>
            <a:ext cx="721266" cy="720000"/>
            <a:chOff x="4054500" y="2479284"/>
            <a:chExt cx="756302" cy="754975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A766A2F-1197-FF7B-7727-6201A21EF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0" name="Graphic 109">
              <a:extLst>
                <a:ext uri="{FF2B5EF4-FFF2-40B4-BE49-F238E27FC236}">
                  <a16:creationId xmlns:a16="http://schemas.microsoft.com/office/drawing/2014/main" id="{F0F4C7C7-7908-0582-794E-B2ACCA43A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1" name="Graphic 110">
            <a:extLst>
              <a:ext uri="{FF2B5EF4-FFF2-40B4-BE49-F238E27FC236}">
                <a16:creationId xmlns:a16="http://schemas.microsoft.com/office/drawing/2014/main" id="{ED8F8542-160E-6AFD-E7C8-913FDDA44F2E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>
          <a:xfrm>
            <a:off x="2671784" y="2826748"/>
            <a:ext cx="540000" cy="540000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70659533-4A3E-FD43-D84D-E9651F721E0C}"/>
              </a:ext>
            </a:extLst>
          </p:cNvPr>
          <p:cNvGrpSpPr/>
          <p:nvPr/>
        </p:nvGrpSpPr>
        <p:grpSpPr>
          <a:xfrm>
            <a:off x="9616413" y="2740866"/>
            <a:ext cx="721266" cy="720000"/>
            <a:chOff x="4054500" y="2479284"/>
            <a:chExt cx="756302" cy="754975"/>
          </a:xfrm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E93A20D3-34D9-17EE-5540-A58CB48B70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4" name="Graphic 113">
              <a:extLst>
                <a:ext uri="{FF2B5EF4-FFF2-40B4-BE49-F238E27FC236}">
                  <a16:creationId xmlns:a16="http://schemas.microsoft.com/office/drawing/2014/main" id="{402F3EAD-19E3-F201-47CC-DCC529557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5" name="Graphic 114">
            <a:extLst>
              <a:ext uri="{FF2B5EF4-FFF2-40B4-BE49-F238E27FC236}">
                <a16:creationId xmlns:a16="http://schemas.microsoft.com/office/drawing/2014/main" id="{E75AB8C2-F6EB-56A1-154E-66680A21C3C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3482545" y="2826748"/>
            <a:ext cx="540000" cy="54000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D3B7F7CD-3885-89BA-FBB8-2B2D7C06682C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>
          <a:xfrm>
            <a:off x="4293306" y="2826748"/>
            <a:ext cx="540000" cy="540000"/>
          </a:xfrm>
          <a:prstGeom prst="rect">
            <a:avLst/>
          </a:prstGeom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800867E6-52AD-7623-3F34-7A6E8BD5FC2F}"/>
              </a:ext>
            </a:extLst>
          </p:cNvPr>
          <p:cNvGrpSpPr/>
          <p:nvPr/>
        </p:nvGrpSpPr>
        <p:grpSpPr>
          <a:xfrm>
            <a:off x="10427173" y="2740866"/>
            <a:ext cx="721266" cy="720000"/>
            <a:chOff x="4054500" y="2479284"/>
            <a:chExt cx="756302" cy="754975"/>
          </a:xfrm>
        </p:grpSpPr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61C71A80-D091-C02E-2ECA-E7413A7153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2" name="Graphic 121">
              <a:extLst>
                <a:ext uri="{FF2B5EF4-FFF2-40B4-BE49-F238E27FC236}">
                  <a16:creationId xmlns:a16="http://schemas.microsoft.com/office/drawing/2014/main" id="{8CBED6AF-8975-AA2E-30E2-D8EE6D4A2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3" name="Graphic 122">
            <a:extLst>
              <a:ext uri="{FF2B5EF4-FFF2-40B4-BE49-F238E27FC236}">
                <a16:creationId xmlns:a16="http://schemas.microsoft.com/office/drawing/2014/main" id="{BE254BF6-3599-6429-1DB8-EEBD5D10271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/>
        </p:blipFill>
        <p:spPr>
          <a:xfrm>
            <a:off x="5104066" y="2826748"/>
            <a:ext cx="540000" cy="540000"/>
          </a:xfrm>
          <a:prstGeom prst="rect">
            <a:avLst/>
          </a:prstGeom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A8243237-7366-245B-DD3C-CE8ABC75DA18}"/>
              </a:ext>
            </a:extLst>
          </p:cNvPr>
          <p:cNvGrpSpPr/>
          <p:nvPr/>
        </p:nvGrpSpPr>
        <p:grpSpPr>
          <a:xfrm>
            <a:off x="6373369" y="3538887"/>
            <a:ext cx="721266" cy="720000"/>
            <a:chOff x="4054500" y="2479284"/>
            <a:chExt cx="756302" cy="754975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168CFED1-6DA9-3FAD-FBD1-D007F95164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CC509724-62BB-4741-9625-BA98E11FE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27" name="Graphic 126">
            <a:extLst>
              <a:ext uri="{FF2B5EF4-FFF2-40B4-BE49-F238E27FC236}">
                <a16:creationId xmlns:a16="http://schemas.microsoft.com/office/drawing/2014/main" id="{A30E3D4A-28CB-C4C1-DB60-4635FF6137F2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rcRect/>
          <a:stretch/>
        </p:blipFill>
        <p:spPr>
          <a:xfrm>
            <a:off x="1050262" y="3624769"/>
            <a:ext cx="540000" cy="540000"/>
          </a:xfrm>
          <a:prstGeom prst="rect">
            <a:avLst/>
          </a:prstGeom>
        </p:spPr>
      </p:pic>
      <p:grpSp>
        <p:nvGrpSpPr>
          <p:cNvPr id="128" name="Group 127">
            <a:extLst>
              <a:ext uri="{FF2B5EF4-FFF2-40B4-BE49-F238E27FC236}">
                <a16:creationId xmlns:a16="http://schemas.microsoft.com/office/drawing/2014/main" id="{FB503B56-A6DE-2076-F6BA-3DAF31166FEB}"/>
              </a:ext>
            </a:extLst>
          </p:cNvPr>
          <p:cNvGrpSpPr/>
          <p:nvPr/>
        </p:nvGrpSpPr>
        <p:grpSpPr>
          <a:xfrm>
            <a:off x="7184130" y="3538887"/>
            <a:ext cx="721266" cy="720000"/>
            <a:chOff x="4054500" y="2479284"/>
            <a:chExt cx="756302" cy="754975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56BD18C5-7793-65DC-6C55-19817A52BE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0" name="Graphic 129">
              <a:extLst>
                <a:ext uri="{FF2B5EF4-FFF2-40B4-BE49-F238E27FC236}">
                  <a16:creationId xmlns:a16="http://schemas.microsoft.com/office/drawing/2014/main" id="{DB689B64-A7A1-0068-550E-885AF482A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1" name="Graphic 130">
            <a:extLst>
              <a:ext uri="{FF2B5EF4-FFF2-40B4-BE49-F238E27FC236}">
                <a16:creationId xmlns:a16="http://schemas.microsoft.com/office/drawing/2014/main" id="{E5F8173F-4E68-DE6D-2279-2C21650B2E7A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rcRect/>
          <a:stretch/>
        </p:blipFill>
        <p:spPr>
          <a:xfrm>
            <a:off x="1861023" y="3624769"/>
            <a:ext cx="540000" cy="540000"/>
          </a:xfrm>
          <a:prstGeom prst="rect">
            <a:avLst/>
          </a:prstGeom>
        </p:spPr>
      </p:pic>
      <p:grpSp>
        <p:nvGrpSpPr>
          <p:cNvPr id="132" name="Group 131">
            <a:extLst>
              <a:ext uri="{FF2B5EF4-FFF2-40B4-BE49-F238E27FC236}">
                <a16:creationId xmlns:a16="http://schemas.microsoft.com/office/drawing/2014/main" id="{45FAA0E3-D4A2-D52A-E2D5-5459423627EA}"/>
              </a:ext>
            </a:extLst>
          </p:cNvPr>
          <p:cNvGrpSpPr/>
          <p:nvPr/>
        </p:nvGrpSpPr>
        <p:grpSpPr>
          <a:xfrm>
            <a:off x="7994891" y="3538887"/>
            <a:ext cx="721266" cy="720000"/>
            <a:chOff x="4054500" y="2479284"/>
            <a:chExt cx="756302" cy="754975"/>
          </a:xfrm>
        </p:grpSpPr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6991CA0-F62C-110C-1F92-861563B083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4" name="Graphic 133">
              <a:extLst>
                <a:ext uri="{FF2B5EF4-FFF2-40B4-BE49-F238E27FC236}">
                  <a16:creationId xmlns:a16="http://schemas.microsoft.com/office/drawing/2014/main" id="{D1DE8245-AB1D-F25B-6EF7-59B45F4D7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5" name="Graphic 134">
            <a:extLst>
              <a:ext uri="{FF2B5EF4-FFF2-40B4-BE49-F238E27FC236}">
                <a16:creationId xmlns:a16="http://schemas.microsoft.com/office/drawing/2014/main" id="{ADA6FE14-341C-1A72-DB8E-97B069717EAE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0"/>
              </a:ext>
            </a:extLst>
          </a:blip>
          <a:srcRect/>
          <a:stretch/>
        </p:blipFill>
        <p:spPr>
          <a:xfrm>
            <a:off x="2671784" y="3624769"/>
            <a:ext cx="540000" cy="540000"/>
          </a:xfrm>
          <a:prstGeom prst="rect">
            <a:avLst/>
          </a:prstGeom>
        </p:spPr>
      </p:pic>
      <p:grpSp>
        <p:nvGrpSpPr>
          <p:cNvPr id="136" name="Group 135">
            <a:extLst>
              <a:ext uri="{FF2B5EF4-FFF2-40B4-BE49-F238E27FC236}">
                <a16:creationId xmlns:a16="http://schemas.microsoft.com/office/drawing/2014/main" id="{914B0372-8993-0991-21C1-8EF3F36BBC22}"/>
              </a:ext>
            </a:extLst>
          </p:cNvPr>
          <p:cNvGrpSpPr/>
          <p:nvPr/>
        </p:nvGrpSpPr>
        <p:grpSpPr>
          <a:xfrm>
            <a:off x="8805652" y="3538887"/>
            <a:ext cx="721266" cy="720000"/>
            <a:chOff x="4054500" y="2479284"/>
            <a:chExt cx="756302" cy="754975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1B348016-20B3-BF1D-A904-F1789F9077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26E7286C-CB32-7072-EC20-CCB11E832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39" name="Graphic 138">
            <a:extLst>
              <a:ext uri="{FF2B5EF4-FFF2-40B4-BE49-F238E27FC236}">
                <a16:creationId xmlns:a16="http://schemas.microsoft.com/office/drawing/2014/main" id="{A5ED5069-1A56-D19C-7779-AE8980261F96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4"/>
              </a:ext>
            </a:extLst>
          </a:blip>
          <a:srcRect/>
          <a:stretch/>
        </p:blipFill>
        <p:spPr>
          <a:xfrm>
            <a:off x="3482545" y="3624769"/>
            <a:ext cx="540000" cy="540000"/>
          </a:xfrm>
          <a:prstGeom prst="rect">
            <a:avLst/>
          </a:prstGeom>
        </p:spPr>
      </p:pic>
      <p:grpSp>
        <p:nvGrpSpPr>
          <p:cNvPr id="140" name="Group 139">
            <a:extLst>
              <a:ext uri="{FF2B5EF4-FFF2-40B4-BE49-F238E27FC236}">
                <a16:creationId xmlns:a16="http://schemas.microsoft.com/office/drawing/2014/main" id="{041EC3BE-A9E7-6CFD-C2CC-A3752C00B8A5}"/>
              </a:ext>
            </a:extLst>
          </p:cNvPr>
          <p:cNvGrpSpPr/>
          <p:nvPr/>
        </p:nvGrpSpPr>
        <p:grpSpPr>
          <a:xfrm>
            <a:off x="9616413" y="3538887"/>
            <a:ext cx="721266" cy="720000"/>
            <a:chOff x="4054500" y="2479284"/>
            <a:chExt cx="756302" cy="754975"/>
          </a:xfrm>
        </p:grpSpPr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BDA5057C-E424-C932-06F5-90FAB90D8B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2" name="Graphic 141">
              <a:extLst>
                <a:ext uri="{FF2B5EF4-FFF2-40B4-BE49-F238E27FC236}">
                  <a16:creationId xmlns:a16="http://schemas.microsoft.com/office/drawing/2014/main" id="{755A82CB-60A2-BC38-F472-D4E1888A1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43" name="Graphic 142">
            <a:extLst>
              <a:ext uri="{FF2B5EF4-FFF2-40B4-BE49-F238E27FC236}">
                <a16:creationId xmlns:a16="http://schemas.microsoft.com/office/drawing/2014/main" id="{A2F754B0-B57E-D665-DA7E-9AFCA6AFABD2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8"/>
              </a:ext>
            </a:extLst>
          </a:blip>
          <a:srcRect/>
          <a:stretch/>
        </p:blipFill>
        <p:spPr>
          <a:xfrm>
            <a:off x="4293306" y="3624769"/>
            <a:ext cx="540000" cy="540000"/>
          </a:xfrm>
          <a:prstGeom prst="rect">
            <a:avLst/>
          </a:prstGeom>
        </p:spPr>
      </p:pic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8F22CF5-6005-FE68-849E-D27613E0E1B0}"/>
              </a:ext>
            </a:extLst>
          </p:cNvPr>
          <p:cNvGrpSpPr/>
          <p:nvPr/>
        </p:nvGrpSpPr>
        <p:grpSpPr>
          <a:xfrm>
            <a:off x="10427173" y="3538887"/>
            <a:ext cx="721266" cy="720000"/>
            <a:chOff x="4054500" y="2479284"/>
            <a:chExt cx="756302" cy="754975"/>
          </a:xfrm>
        </p:grpSpPr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70D2F7FF-D905-82AA-3A52-C032BD8425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6" name="Graphic 145">
              <a:extLst>
                <a:ext uri="{FF2B5EF4-FFF2-40B4-BE49-F238E27FC236}">
                  <a16:creationId xmlns:a16="http://schemas.microsoft.com/office/drawing/2014/main" id="{1A61182B-1671-B16D-6E97-C0C6020BF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47" name="Graphic 146">
            <a:extLst>
              <a:ext uri="{FF2B5EF4-FFF2-40B4-BE49-F238E27FC236}">
                <a16:creationId xmlns:a16="http://schemas.microsoft.com/office/drawing/2014/main" id="{17197433-5296-E272-114F-0B24CFA41208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2"/>
              </a:ext>
            </a:extLst>
          </a:blip>
          <a:srcRect/>
          <a:stretch/>
        </p:blipFill>
        <p:spPr>
          <a:xfrm>
            <a:off x="5104066" y="3624769"/>
            <a:ext cx="540000" cy="540000"/>
          </a:xfrm>
          <a:prstGeom prst="rect">
            <a:avLst/>
          </a:prstGeom>
        </p:spPr>
      </p:pic>
      <p:grpSp>
        <p:nvGrpSpPr>
          <p:cNvPr id="178" name="Group 177">
            <a:extLst>
              <a:ext uri="{FF2B5EF4-FFF2-40B4-BE49-F238E27FC236}">
                <a16:creationId xmlns:a16="http://schemas.microsoft.com/office/drawing/2014/main" id="{31CBAA82-D38E-92CD-BFB6-966EEA4A01A8}"/>
              </a:ext>
            </a:extLst>
          </p:cNvPr>
          <p:cNvGrpSpPr/>
          <p:nvPr/>
        </p:nvGrpSpPr>
        <p:grpSpPr>
          <a:xfrm>
            <a:off x="7185133" y="2740866"/>
            <a:ext cx="721266" cy="720000"/>
            <a:chOff x="4054500" y="2479284"/>
            <a:chExt cx="756302" cy="754975"/>
          </a:xfrm>
        </p:grpSpPr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C2D1CE5E-E0FF-7E59-2C7E-C9CC2AD733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0" name="Graphic 179">
              <a:extLst>
                <a:ext uri="{FF2B5EF4-FFF2-40B4-BE49-F238E27FC236}">
                  <a16:creationId xmlns:a16="http://schemas.microsoft.com/office/drawing/2014/main" id="{F52D1513-734B-F212-7AA5-E2945FF40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47910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4A436-F18D-CF27-3E5E-9C0F7371A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Transport and urban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D033CB7-77A3-27C0-0770-A1EBB465D862}"/>
              </a:ext>
            </a:extLst>
          </p:cNvPr>
          <p:cNvGrpSpPr/>
          <p:nvPr/>
        </p:nvGrpSpPr>
        <p:grpSpPr>
          <a:xfrm>
            <a:off x="6373369" y="1942845"/>
            <a:ext cx="721266" cy="720000"/>
            <a:chOff x="4054500" y="2479284"/>
            <a:chExt cx="756302" cy="754975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08CE6FE-4494-047B-68B2-C2C7F3B3C2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E5162B2C-F924-4F94-D90D-0C1D7ABDF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79" name="Graphic 78">
            <a:extLst>
              <a:ext uri="{FF2B5EF4-FFF2-40B4-BE49-F238E27FC236}">
                <a16:creationId xmlns:a16="http://schemas.microsoft.com/office/drawing/2014/main" id="{B0618D4F-DBB8-8C2E-EAEE-1EC20EF756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50262" y="2028727"/>
            <a:ext cx="540000" cy="540000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1AB690F1-E4AE-A494-96A1-CF504769AF71}"/>
              </a:ext>
            </a:extLst>
          </p:cNvPr>
          <p:cNvGrpSpPr/>
          <p:nvPr/>
        </p:nvGrpSpPr>
        <p:grpSpPr>
          <a:xfrm>
            <a:off x="7184130" y="1942845"/>
            <a:ext cx="721266" cy="720000"/>
            <a:chOff x="4054500" y="2479284"/>
            <a:chExt cx="756302" cy="754975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08DF2EE-B8F6-C306-91D4-78CCE9B4DC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2" name="Graphic 81">
              <a:extLst>
                <a:ext uri="{FF2B5EF4-FFF2-40B4-BE49-F238E27FC236}">
                  <a16:creationId xmlns:a16="http://schemas.microsoft.com/office/drawing/2014/main" id="{C90AB2CA-218C-FC56-0885-62C1211E7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3" name="Graphic 82">
            <a:extLst>
              <a:ext uri="{FF2B5EF4-FFF2-40B4-BE49-F238E27FC236}">
                <a16:creationId xmlns:a16="http://schemas.microsoft.com/office/drawing/2014/main" id="{96A99917-4573-60D8-2CCC-0BBB62A571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861023" y="2028727"/>
            <a:ext cx="540000" cy="540000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B3B990C4-A521-E60F-6A4C-DAFB2A3ADB3D}"/>
              </a:ext>
            </a:extLst>
          </p:cNvPr>
          <p:cNvGrpSpPr/>
          <p:nvPr/>
        </p:nvGrpSpPr>
        <p:grpSpPr>
          <a:xfrm>
            <a:off x="7994891" y="1942845"/>
            <a:ext cx="721266" cy="720000"/>
            <a:chOff x="4054500" y="2479284"/>
            <a:chExt cx="756302" cy="754975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0C594FA2-D8F5-F93D-962E-07AE1BC916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Graphic 85">
              <a:extLst>
                <a:ext uri="{FF2B5EF4-FFF2-40B4-BE49-F238E27FC236}">
                  <a16:creationId xmlns:a16="http://schemas.microsoft.com/office/drawing/2014/main" id="{6B76D7FD-46CE-7B64-5DDC-DCFBF0FED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87" name="Graphic 86">
            <a:extLst>
              <a:ext uri="{FF2B5EF4-FFF2-40B4-BE49-F238E27FC236}">
                <a16:creationId xmlns:a16="http://schemas.microsoft.com/office/drawing/2014/main" id="{6930E8EE-4440-D348-EDE9-3D512C1A3A7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2671784" y="2028727"/>
            <a:ext cx="540000" cy="540000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A91FFAA5-B718-7903-9BF4-E14B91331E52}"/>
              </a:ext>
            </a:extLst>
          </p:cNvPr>
          <p:cNvGrpSpPr/>
          <p:nvPr/>
        </p:nvGrpSpPr>
        <p:grpSpPr>
          <a:xfrm>
            <a:off x="8805652" y="1942845"/>
            <a:ext cx="721266" cy="720000"/>
            <a:chOff x="4054500" y="2479284"/>
            <a:chExt cx="756302" cy="754975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EE777C9-3389-67C3-6242-6A7474CCE5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677761FB-53E9-B3D6-C425-0E5482996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1" name="Graphic 90">
            <a:extLst>
              <a:ext uri="{FF2B5EF4-FFF2-40B4-BE49-F238E27FC236}">
                <a16:creationId xmlns:a16="http://schemas.microsoft.com/office/drawing/2014/main" id="{C93B4F27-73C5-F8A9-962D-B24295D2944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3482545" y="2028727"/>
            <a:ext cx="540000" cy="540000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764B6236-5A7F-151D-8265-B1E8E577BBFC}"/>
              </a:ext>
            </a:extLst>
          </p:cNvPr>
          <p:cNvGrpSpPr/>
          <p:nvPr/>
        </p:nvGrpSpPr>
        <p:grpSpPr>
          <a:xfrm>
            <a:off x="9616413" y="1942845"/>
            <a:ext cx="721266" cy="720000"/>
            <a:chOff x="4054500" y="2479284"/>
            <a:chExt cx="756302" cy="754975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FE3DA9F-C8C4-6D94-EF74-8D40998A4C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4" name="Graphic 93">
              <a:extLst>
                <a:ext uri="{FF2B5EF4-FFF2-40B4-BE49-F238E27FC236}">
                  <a16:creationId xmlns:a16="http://schemas.microsoft.com/office/drawing/2014/main" id="{B0CA95BD-4820-785B-C40F-B67A71147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5" name="Graphic 94">
            <a:extLst>
              <a:ext uri="{FF2B5EF4-FFF2-40B4-BE49-F238E27FC236}">
                <a16:creationId xmlns:a16="http://schemas.microsoft.com/office/drawing/2014/main" id="{E8FEFE46-8A5B-1951-00D3-CE34283E98A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4293306" y="2028727"/>
            <a:ext cx="540000" cy="540000"/>
          </a:xfrm>
          <a:prstGeom prst="rect">
            <a:avLst/>
          </a:prstGeom>
        </p:spPr>
      </p:pic>
      <p:grpSp>
        <p:nvGrpSpPr>
          <p:cNvPr id="96" name="Group 95">
            <a:extLst>
              <a:ext uri="{FF2B5EF4-FFF2-40B4-BE49-F238E27FC236}">
                <a16:creationId xmlns:a16="http://schemas.microsoft.com/office/drawing/2014/main" id="{1656C349-F76A-714D-BB41-1073AE711A27}"/>
              </a:ext>
            </a:extLst>
          </p:cNvPr>
          <p:cNvGrpSpPr/>
          <p:nvPr/>
        </p:nvGrpSpPr>
        <p:grpSpPr>
          <a:xfrm>
            <a:off x="10427173" y="1942845"/>
            <a:ext cx="721266" cy="720000"/>
            <a:chOff x="4054500" y="2479284"/>
            <a:chExt cx="756302" cy="754975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1D71A18B-F19D-8926-09E5-8811AB1D64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8" name="Graphic 97">
              <a:extLst>
                <a:ext uri="{FF2B5EF4-FFF2-40B4-BE49-F238E27FC236}">
                  <a16:creationId xmlns:a16="http://schemas.microsoft.com/office/drawing/2014/main" id="{6355C7C2-6519-C1C6-3574-4FC6627C4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99" name="Graphic 98">
            <a:extLst>
              <a:ext uri="{FF2B5EF4-FFF2-40B4-BE49-F238E27FC236}">
                <a16:creationId xmlns:a16="http://schemas.microsoft.com/office/drawing/2014/main" id="{16C18750-DDB3-41EA-CD96-FDC3512C8F2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5104066" y="2028727"/>
            <a:ext cx="540000" cy="540000"/>
          </a:xfrm>
          <a:prstGeom prst="rect">
            <a:avLst/>
          </a:prstGeom>
        </p:spPr>
      </p:pic>
      <p:grpSp>
        <p:nvGrpSpPr>
          <p:cNvPr id="100" name="Group 99">
            <a:extLst>
              <a:ext uri="{FF2B5EF4-FFF2-40B4-BE49-F238E27FC236}">
                <a16:creationId xmlns:a16="http://schemas.microsoft.com/office/drawing/2014/main" id="{BC834065-3631-BE65-F7A1-DCD1A6DA5689}"/>
              </a:ext>
            </a:extLst>
          </p:cNvPr>
          <p:cNvGrpSpPr/>
          <p:nvPr/>
        </p:nvGrpSpPr>
        <p:grpSpPr>
          <a:xfrm>
            <a:off x="6373369" y="2740866"/>
            <a:ext cx="721266" cy="720000"/>
            <a:chOff x="4054500" y="2479284"/>
            <a:chExt cx="756302" cy="754975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75BE5958-89FA-899E-06FB-68F159E1BD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14B2AED2-4DD9-983E-ED25-B76104824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3" name="Graphic 102">
            <a:extLst>
              <a:ext uri="{FF2B5EF4-FFF2-40B4-BE49-F238E27FC236}">
                <a16:creationId xmlns:a16="http://schemas.microsoft.com/office/drawing/2014/main" id="{E7AAA10D-202C-0111-F5C4-358C3A71986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>
          <a:xfrm>
            <a:off x="1050262" y="2826748"/>
            <a:ext cx="540000" cy="540000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A78622E-A781-B660-A031-38F85E26E6E6}"/>
              </a:ext>
            </a:extLst>
          </p:cNvPr>
          <p:cNvGrpSpPr/>
          <p:nvPr/>
        </p:nvGrpSpPr>
        <p:grpSpPr>
          <a:xfrm>
            <a:off x="7994891" y="2740866"/>
            <a:ext cx="721266" cy="720000"/>
            <a:chOff x="4054500" y="2479284"/>
            <a:chExt cx="756302" cy="754975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71276F2-85D7-778C-8619-2D67380946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6" name="Graphic 105">
              <a:extLst>
                <a:ext uri="{FF2B5EF4-FFF2-40B4-BE49-F238E27FC236}">
                  <a16:creationId xmlns:a16="http://schemas.microsoft.com/office/drawing/2014/main" id="{0153AAEF-22D7-5E04-B010-4C5ABC203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07" name="Graphic 106">
            <a:extLst>
              <a:ext uri="{FF2B5EF4-FFF2-40B4-BE49-F238E27FC236}">
                <a16:creationId xmlns:a16="http://schemas.microsoft.com/office/drawing/2014/main" id="{32F40827-CB44-0F9C-BD06-507B46BDAFF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/>
        </p:blipFill>
        <p:spPr>
          <a:xfrm>
            <a:off x="1861023" y="2826748"/>
            <a:ext cx="540000" cy="540000"/>
          </a:xfrm>
          <a:prstGeom prst="rect">
            <a:avLst/>
          </a:prstGeom>
        </p:spPr>
      </p:pic>
      <p:grpSp>
        <p:nvGrpSpPr>
          <p:cNvPr id="108" name="Group 107">
            <a:extLst>
              <a:ext uri="{FF2B5EF4-FFF2-40B4-BE49-F238E27FC236}">
                <a16:creationId xmlns:a16="http://schemas.microsoft.com/office/drawing/2014/main" id="{9DCDE7A3-B331-D272-C9B8-1D5D150E4EF8}"/>
              </a:ext>
            </a:extLst>
          </p:cNvPr>
          <p:cNvGrpSpPr/>
          <p:nvPr/>
        </p:nvGrpSpPr>
        <p:grpSpPr>
          <a:xfrm>
            <a:off x="8805652" y="2740866"/>
            <a:ext cx="721266" cy="720000"/>
            <a:chOff x="4054500" y="2479284"/>
            <a:chExt cx="756302" cy="754975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A766A2F-1197-FF7B-7727-6201A21EF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0" name="Graphic 109">
              <a:extLst>
                <a:ext uri="{FF2B5EF4-FFF2-40B4-BE49-F238E27FC236}">
                  <a16:creationId xmlns:a16="http://schemas.microsoft.com/office/drawing/2014/main" id="{F0F4C7C7-7908-0582-794E-B2ACCA43A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1" name="Graphic 110">
            <a:extLst>
              <a:ext uri="{FF2B5EF4-FFF2-40B4-BE49-F238E27FC236}">
                <a16:creationId xmlns:a16="http://schemas.microsoft.com/office/drawing/2014/main" id="{ED8F8542-160E-6AFD-E7C8-913FDDA44F2E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>
          <a:xfrm>
            <a:off x="2671784" y="2826748"/>
            <a:ext cx="540000" cy="540000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70659533-4A3E-FD43-D84D-E9651F721E0C}"/>
              </a:ext>
            </a:extLst>
          </p:cNvPr>
          <p:cNvGrpSpPr/>
          <p:nvPr/>
        </p:nvGrpSpPr>
        <p:grpSpPr>
          <a:xfrm>
            <a:off x="9616413" y="2740866"/>
            <a:ext cx="721266" cy="720000"/>
            <a:chOff x="4054500" y="2479284"/>
            <a:chExt cx="756302" cy="754975"/>
          </a:xfrm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E93A20D3-34D9-17EE-5540-A58CB48B70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4" name="Graphic 113">
              <a:extLst>
                <a:ext uri="{FF2B5EF4-FFF2-40B4-BE49-F238E27FC236}">
                  <a16:creationId xmlns:a16="http://schemas.microsoft.com/office/drawing/2014/main" id="{402F3EAD-19E3-F201-47CC-DCC529557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  <p:pic>
        <p:nvPicPr>
          <p:cNvPr id="115" name="Graphic 114">
            <a:extLst>
              <a:ext uri="{FF2B5EF4-FFF2-40B4-BE49-F238E27FC236}">
                <a16:creationId xmlns:a16="http://schemas.microsoft.com/office/drawing/2014/main" id="{E75AB8C2-F6EB-56A1-154E-66680A21C3C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3482545" y="2826748"/>
            <a:ext cx="540000" cy="54000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D3B7F7CD-3885-89BA-FBB8-2B2D7C06682C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>
          <a:xfrm>
            <a:off x="4293306" y="2826748"/>
            <a:ext cx="540000" cy="540000"/>
          </a:xfrm>
          <a:prstGeom prst="rect">
            <a:avLst/>
          </a:prstGeom>
        </p:spPr>
      </p:pic>
      <p:grpSp>
        <p:nvGrpSpPr>
          <p:cNvPr id="178" name="Group 177">
            <a:extLst>
              <a:ext uri="{FF2B5EF4-FFF2-40B4-BE49-F238E27FC236}">
                <a16:creationId xmlns:a16="http://schemas.microsoft.com/office/drawing/2014/main" id="{31CBAA82-D38E-92CD-BFB6-966EEA4A01A8}"/>
              </a:ext>
            </a:extLst>
          </p:cNvPr>
          <p:cNvGrpSpPr/>
          <p:nvPr/>
        </p:nvGrpSpPr>
        <p:grpSpPr>
          <a:xfrm>
            <a:off x="7185133" y="2740866"/>
            <a:ext cx="721266" cy="720000"/>
            <a:chOff x="4054500" y="2479284"/>
            <a:chExt cx="756302" cy="754975"/>
          </a:xfrm>
        </p:grpSpPr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C2D1CE5E-E0FF-7E59-2C7E-C9CC2AD733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4500" y="2479284"/>
              <a:ext cx="756302" cy="7549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0" name="Graphic 179">
              <a:extLst>
                <a:ext uri="{FF2B5EF4-FFF2-40B4-BE49-F238E27FC236}">
                  <a16:creationId xmlns:a16="http://schemas.microsoft.com/office/drawing/2014/main" id="{F52D1513-734B-F212-7AA5-E2945FF40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rcRect/>
            <a:stretch/>
          </p:blipFill>
          <p:spPr>
            <a:xfrm>
              <a:off x="4162651" y="2586771"/>
              <a:ext cx="540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29262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231FA-F498-491A-FD5C-CA1767AA4D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838" y="2142520"/>
            <a:ext cx="10728325" cy="784830"/>
          </a:xfrm>
        </p:spPr>
        <p:txBody>
          <a:bodyPr/>
          <a:lstStyle/>
          <a:p>
            <a:r>
              <a:rPr lang="en-GB" dirty="0"/>
              <a:t>Planning and timetabling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5117A8-0469-C0A0-7A31-EDF0F3555B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Useful layouts for project and time management tasks</a:t>
            </a:r>
          </a:p>
        </p:txBody>
      </p:sp>
    </p:spTree>
    <p:extLst>
      <p:ext uri="{BB962C8B-B14F-4D97-AF65-F5344CB8AC3E}">
        <p14:creationId xmlns:p14="http://schemas.microsoft.com/office/powerpoint/2010/main" val="25428626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A31A8-DDDC-D9EB-27CF-A52292E7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+mn-lt"/>
              </a:rPr>
              <a:t>Academic year planner</a:t>
            </a:r>
          </a:p>
        </p:txBody>
      </p:sp>
      <p:graphicFrame>
        <p:nvGraphicFramePr>
          <p:cNvPr id="3" name="Таблица 1">
            <a:extLst>
              <a:ext uri="{FF2B5EF4-FFF2-40B4-BE49-F238E27FC236}">
                <a16:creationId xmlns:a16="http://schemas.microsoft.com/office/drawing/2014/main" id="{DAEDBCBC-E071-4419-E8C7-E7D932D599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994902"/>
              </p:ext>
            </p:extLst>
          </p:nvPr>
        </p:nvGraphicFramePr>
        <p:xfrm>
          <a:off x="731838" y="1341438"/>
          <a:ext cx="10728338" cy="48958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9065">
                  <a:extLst>
                    <a:ext uri="{9D8B030D-6E8A-4147-A177-3AD203B41FA5}">
                      <a16:colId xmlns:a16="http://schemas.microsoft.com/office/drawing/2014/main" val="1403619465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4229600207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595515340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1093532735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3290795390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124002675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3483227112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1189559722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1885611654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3404285801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2303329903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4284803907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3252403895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3001266367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1699974125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3411451421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1234493936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573155311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3542666521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1119600108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715984260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580167116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801228072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114313746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1214598770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777938396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4206406192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405408046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3810320381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879783516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2392583972"/>
                    </a:ext>
                  </a:extLst>
                </a:gridCol>
                <a:gridCol w="325783">
                  <a:extLst>
                    <a:ext uri="{9D8B030D-6E8A-4147-A177-3AD203B41FA5}">
                      <a16:colId xmlns:a16="http://schemas.microsoft.com/office/drawing/2014/main" val="853126607"/>
                    </a:ext>
                  </a:extLst>
                </a:gridCol>
              </a:tblGrid>
              <a:tr h="331284"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28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29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31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727176"/>
                  </a:ext>
                </a:extLst>
              </a:tr>
              <a:tr h="38038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SEP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856139"/>
                  </a:ext>
                </a:extLst>
              </a:tr>
              <a:tr h="38038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OCT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459000"/>
                  </a:ext>
                </a:extLst>
              </a:tr>
              <a:tr h="38038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NOV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5920071"/>
                  </a:ext>
                </a:extLst>
              </a:tr>
              <a:tr h="38038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DEC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858271"/>
                  </a:ext>
                </a:extLst>
              </a:tr>
              <a:tr h="38038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JAN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365938"/>
                  </a:ext>
                </a:extLst>
              </a:tr>
              <a:tr h="38038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FEB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730224"/>
                  </a:ext>
                </a:extLst>
              </a:tr>
              <a:tr h="38038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MAR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096991"/>
                  </a:ext>
                </a:extLst>
              </a:tr>
              <a:tr h="38038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APR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538538"/>
                  </a:ext>
                </a:extLst>
              </a:tr>
              <a:tr h="38038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MAY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344161"/>
                  </a:ext>
                </a:extLst>
              </a:tr>
              <a:tr h="38038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JUN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3476985"/>
                  </a:ext>
                </a:extLst>
              </a:tr>
              <a:tr h="38038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JUL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483346"/>
                  </a:ext>
                </a:extLst>
              </a:tr>
              <a:tr h="380380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AUG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58846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4404E70-4434-3B0B-8A95-D34FBA03691D}"/>
              </a:ext>
            </a:extLst>
          </p:cNvPr>
          <p:cNvSpPr txBox="1"/>
          <p:nvPr/>
        </p:nvSpPr>
        <p:spPr>
          <a:xfrm>
            <a:off x="1408674" y="1696283"/>
            <a:ext cx="4131200" cy="324000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ITEM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E16ADF-E316-2E9E-B742-F62273B88079}"/>
              </a:ext>
            </a:extLst>
          </p:cNvPr>
          <p:cNvSpPr txBox="1"/>
          <p:nvPr/>
        </p:nvSpPr>
        <p:spPr>
          <a:xfrm>
            <a:off x="6619867" y="2080569"/>
            <a:ext cx="3841205" cy="324000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ITEM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6C58D9-EC5F-A0E7-94D8-B2BF53AAD305}"/>
              </a:ext>
            </a:extLst>
          </p:cNvPr>
          <p:cNvSpPr txBox="1"/>
          <p:nvPr/>
        </p:nvSpPr>
        <p:spPr>
          <a:xfrm>
            <a:off x="3012369" y="2839583"/>
            <a:ext cx="4839725" cy="324000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ITEM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0C56A-6226-D75D-A8F0-F6D6A89BA4A7}"/>
              </a:ext>
            </a:extLst>
          </p:cNvPr>
          <p:cNvSpPr txBox="1"/>
          <p:nvPr/>
        </p:nvSpPr>
        <p:spPr>
          <a:xfrm>
            <a:off x="3349853" y="3600940"/>
            <a:ext cx="3529119" cy="324000"/>
          </a:xfrm>
          <a:prstGeom prst="roundRect">
            <a:avLst>
              <a:gd name="adj" fmla="val 50000"/>
            </a:avLst>
          </a:prstGeom>
          <a:solidFill>
            <a:schemeClr val="accent4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ITEM 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7C9D9A-5A52-B78A-4AFF-67E5DD641729}"/>
              </a:ext>
            </a:extLst>
          </p:cNvPr>
          <p:cNvSpPr txBox="1"/>
          <p:nvPr/>
        </p:nvSpPr>
        <p:spPr>
          <a:xfrm>
            <a:off x="3988454" y="4746384"/>
            <a:ext cx="6137057" cy="324000"/>
          </a:xfrm>
          <a:prstGeom prst="roundRect">
            <a:avLst>
              <a:gd name="adj" fmla="val 50000"/>
            </a:avLst>
          </a:prstGeom>
          <a:solidFill>
            <a:schemeClr val="accent5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ITEM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6DC189-3351-5EAA-E2F2-14A791392EBA}"/>
              </a:ext>
            </a:extLst>
          </p:cNvPr>
          <p:cNvSpPr txBox="1"/>
          <p:nvPr/>
        </p:nvSpPr>
        <p:spPr>
          <a:xfrm>
            <a:off x="1720464" y="5891828"/>
            <a:ext cx="9386559" cy="324000"/>
          </a:xfrm>
          <a:prstGeom prst="roundRect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ITEM 6</a:t>
            </a:r>
          </a:p>
        </p:txBody>
      </p:sp>
    </p:spTree>
    <p:extLst>
      <p:ext uri="{BB962C8B-B14F-4D97-AF65-F5344CB8AC3E}">
        <p14:creationId xmlns:p14="http://schemas.microsoft.com/office/powerpoint/2010/main" val="12350732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A31A8-DDDC-D9EB-27CF-A52292E7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Weekly planner</a:t>
            </a:r>
          </a:p>
        </p:txBody>
      </p:sp>
      <p:graphicFrame>
        <p:nvGraphicFramePr>
          <p:cNvPr id="4" name="Таблица 1">
            <a:extLst>
              <a:ext uri="{FF2B5EF4-FFF2-40B4-BE49-F238E27FC236}">
                <a16:creationId xmlns:a16="http://schemas.microsoft.com/office/drawing/2014/main" id="{C9941006-567A-8AF2-DC1D-B43427840B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228454"/>
              </p:ext>
            </p:extLst>
          </p:nvPr>
        </p:nvGraphicFramePr>
        <p:xfrm>
          <a:off x="731838" y="1341438"/>
          <a:ext cx="10728325" cy="48910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9695">
                  <a:extLst>
                    <a:ext uri="{9D8B030D-6E8A-4147-A177-3AD203B41FA5}">
                      <a16:colId xmlns:a16="http://schemas.microsoft.com/office/drawing/2014/main" val="1403619465"/>
                    </a:ext>
                  </a:extLst>
                </a:gridCol>
                <a:gridCol w="2039726">
                  <a:extLst>
                    <a:ext uri="{9D8B030D-6E8A-4147-A177-3AD203B41FA5}">
                      <a16:colId xmlns:a16="http://schemas.microsoft.com/office/drawing/2014/main" val="4229600207"/>
                    </a:ext>
                  </a:extLst>
                </a:gridCol>
                <a:gridCol w="2039726">
                  <a:extLst>
                    <a:ext uri="{9D8B030D-6E8A-4147-A177-3AD203B41FA5}">
                      <a16:colId xmlns:a16="http://schemas.microsoft.com/office/drawing/2014/main" val="595515340"/>
                    </a:ext>
                  </a:extLst>
                </a:gridCol>
                <a:gridCol w="2039726">
                  <a:extLst>
                    <a:ext uri="{9D8B030D-6E8A-4147-A177-3AD203B41FA5}">
                      <a16:colId xmlns:a16="http://schemas.microsoft.com/office/drawing/2014/main" val="1093532735"/>
                    </a:ext>
                  </a:extLst>
                </a:gridCol>
                <a:gridCol w="2039726">
                  <a:extLst>
                    <a:ext uri="{9D8B030D-6E8A-4147-A177-3AD203B41FA5}">
                      <a16:colId xmlns:a16="http://schemas.microsoft.com/office/drawing/2014/main" val="3290795390"/>
                    </a:ext>
                  </a:extLst>
                </a:gridCol>
                <a:gridCol w="2039726">
                  <a:extLst>
                    <a:ext uri="{9D8B030D-6E8A-4147-A177-3AD203B41FA5}">
                      <a16:colId xmlns:a16="http://schemas.microsoft.com/office/drawing/2014/main" val="124002675"/>
                    </a:ext>
                  </a:extLst>
                </a:gridCol>
              </a:tblGrid>
              <a:tr h="327600"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MON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TUE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WED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THU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FRI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727176"/>
                  </a:ext>
                </a:extLst>
              </a:tr>
              <a:tr h="912695"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09.00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Team huddle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Emails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856139"/>
                  </a:ext>
                </a:extLst>
              </a:tr>
              <a:tr h="912695"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10.30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459000"/>
                  </a:ext>
                </a:extLst>
              </a:tr>
              <a:tr h="912695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12.00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Lunch break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Lunch break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Lunch break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Lunch break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Lunch break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920071"/>
                  </a:ext>
                </a:extLst>
              </a:tr>
              <a:tr h="912695"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13.00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858271"/>
                  </a:ext>
                </a:extLst>
              </a:tr>
              <a:tr h="912695"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15.00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 marB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3659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57274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E6E9D013-C5FB-F414-576E-B8642ADD96A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1427615"/>
              </p:ext>
            </p:extLst>
          </p:nvPr>
        </p:nvGraphicFramePr>
        <p:xfrm>
          <a:off x="731838" y="1341438"/>
          <a:ext cx="10728325" cy="4881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92162">
                  <a:extLst>
                    <a:ext uri="{9D8B030D-6E8A-4147-A177-3AD203B41FA5}">
                      <a16:colId xmlns:a16="http://schemas.microsoft.com/office/drawing/2014/main" val="2589464419"/>
                    </a:ext>
                  </a:extLst>
                </a:gridCol>
                <a:gridCol w="5664200">
                  <a:extLst>
                    <a:ext uri="{9D8B030D-6E8A-4147-A177-3AD203B41FA5}">
                      <a16:colId xmlns:a16="http://schemas.microsoft.com/office/drawing/2014/main" val="659037992"/>
                    </a:ext>
                  </a:extLst>
                </a:gridCol>
                <a:gridCol w="4271963">
                  <a:extLst>
                    <a:ext uri="{9D8B030D-6E8A-4147-A177-3AD203B41FA5}">
                      <a16:colId xmlns:a16="http://schemas.microsoft.com/office/drawing/2014/main" val="1893417482"/>
                    </a:ext>
                  </a:extLst>
                </a:gridCol>
              </a:tblGrid>
              <a:tr h="406800">
                <a:tc>
                  <a:txBody>
                    <a:bodyPr/>
                    <a:lstStyle/>
                    <a:p>
                      <a:r>
                        <a:rPr lang="en-GB" sz="1000" b="0" dirty="0"/>
                        <a:t>TIME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/>
                        <a:t>ACTIVITY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dirty="0"/>
                        <a:t>NOTES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053829"/>
                  </a:ext>
                </a:extLst>
              </a:tr>
              <a:tr h="406800">
                <a:tc>
                  <a:txBody>
                    <a:bodyPr/>
                    <a:lstStyle/>
                    <a:p>
                      <a:r>
                        <a:rPr lang="en-GB" sz="1000" b="0" dirty="0"/>
                        <a:t>09.00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Introductions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305942"/>
                  </a:ext>
                </a:extLst>
              </a:tr>
              <a:tr h="406800">
                <a:tc>
                  <a:txBody>
                    <a:bodyPr/>
                    <a:lstStyle/>
                    <a:p>
                      <a:r>
                        <a:rPr lang="en-GB" sz="1000" b="0" dirty="0"/>
                        <a:t>10.00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4426589"/>
                  </a:ext>
                </a:extLst>
              </a:tr>
              <a:tr h="406800">
                <a:tc>
                  <a:txBody>
                    <a:bodyPr/>
                    <a:lstStyle/>
                    <a:p>
                      <a:r>
                        <a:rPr lang="en-GB" sz="1000" b="0" dirty="0"/>
                        <a:t>11.00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7035366"/>
                  </a:ext>
                </a:extLst>
              </a:tr>
              <a:tr h="406800">
                <a:tc>
                  <a:txBody>
                    <a:bodyPr/>
                    <a:lstStyle/>
                    <a:p>
                      <a:r>
                        <a:rPr lang="en-GB" sz="1000" b="0" dirty="0"/>
                        <a:t>12.00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2373378"/>
                  </a:ext>
                </a:extLst>
              </a:tr>
              <a:tr h="406800">
                <a:tc>
                  <a:txBody>
                    <a:bodyPr/>
                    <a:lstStyle/>
                    <a:p>
                      <a:r>
                        <a:rPr lang="en-GB" sz="1000" b="0" dirty="0"/>
                        <a:t>13.00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3798481"/>
                  </a:ext>
                </a:extLst>
              </a:tr>
              <a:tr h="406800">
                <a:tc>
                  <a:txBody>
                    <a:bodyPr/>
                    <a:lstStyle/>
                    <a:p>
                      <a:r>
                        <a:rPr lang="en-GB" sz="1000" b="0" dirty="0"/>
                        <a:t>14.00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656320"/>
                  </a:ext>
                </a:extLst>
              </a:tr>
              <a:tr h="406800">
                <a:tc>
                  <a:txBody>
                    <a:bodyPr/>
                    <a:lstStyle/>
                    <a:p>
                      <a:r>
                        <a:rPr lang="en-GB" sz="1000" b="0" dirty="0"/>
                        <a:t>15.00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460061"/>
                  </a:ext>
                </a:extLst>
              </a:tr>
              <a:tr h="406800">
                <a:tc>
                  <a:txBody>
                    <a:bodyPr/>
                    <a:lstStyle/>
                    <a:p>
                      <a:r>
                        <a:rPr lang="en-GB" sz="1000" b="0" dirty="0"/>
                        <a:t>16.00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102943"/>
                  </a:ext>
                </a:extLst>
              </a:tr>
              <a:tr h="406800">
                <a:tc>
                  <a:txBody>
                    <a:bodyPr/>
                    <a:lstStyle/>
                    <a:p>
                      <a:r>
                        <a:rPr lang="en-GB" sz="1000" b="0" dirty="0"/>
                        <a:t>17.00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263142"/>
                  </a:ext>
                </a:extLst>
              </a:tr>
              <a:tr h="406800">
                <a:tc>
                  <a:txBody>
                    <a:bodyPr/>
                    <a:lstStyle/>
                    <a:p>
                      <a:endParaRPr lang="en-GB" sz="1000" b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944971"/>
                  </a:ext>
                </a:extLst>
              </a:tr>
              <a:tr h="406800">
                <a:tc>
                  <a:txBody>
                    <a:bodyPr/>
                    <a:lstStyle/>
                    <a:p>
                      <a:endParaRPr lang="en-GB" sz="1000" b="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7697670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DCE143B-85FB-9F1A-7554-5BF7BACCC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Daily planner</a:t>
            </a:r>
          </a:p>
        </p:txBody>
      </p:sp>
    </p:spTree>
    <p:extLst>
      <p:ext uri="{BB962C8B-B14F-4D97-AF65-F5344CB8AC3E}">
        <p14:creationId xmlns:p14="http://schemas.microsoft.com/office/powerpoint/2010/main" val="88181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4868C26-D6D4-79AF-5559-171C63FF2C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9653278"/>
              </p:ext>
            </p:extLst>
          </p:nvPr>
        </p:nvGraphicFramePr>
        <p:xfrm>
          <a:off x="731838" y="1341438"/>
          <a:ext cx="10728325" cy="4835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3ED2D57-625B-C662-6029-32AA7DF66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Column chart</a:t>
            </a:r>
          </a:p>
        </p:txBody>
      </p:sp>
    </p:spTree>
    <p:extLst>
      <p:ext uri="{BB962C8B-B14F-4D97-AF65-F5344CB8AC3E}">
        <p14:creationId xmlns:p14="http://schemas.microsoft.com/office/powerpoint/2010/main" val="41046563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A31A8-DDDC-D9EB-27CF-A52292E7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Annual workload planner</a:t>
            </a:r>
          </a:p>
        </p:txBody>
      </p:sp>
      <p:graphicFrame>
        <p:nvGraphicFramePr>
          <p:cNvPr id="4" name="Таблица 1">
            <a:extLst>
              <a:ext uri="{FF2B5EF4-FFF2-40B4-BE49-F238E27FC236}">
                <a16:creationId xmlns:a16="http://schemas.microsoft.com/office/drawing/2014/main" id="{C9941006-567A-8AF2-DC1D-B43427840B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112106"/>
              </p:ext>
            </p:extLst>
          </p:nvPr>
        </p:nvGraphicFramePr>
        <p:xfrm>
          <a:off x="731838" y="1341438"/>
          <a:ext cx="10728323" cy="48910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2888">
                  <a:extLst>
                    <a:ext uri="{9D8B030D-6E8A-4147-A177-3AD203B41FA5}">
                      <a16:colId xmlns:a16="http://schemas.microsoft.com/office/drawing/2014/main" val="1403619465"/>
                    </a:ext>
                  </a:extLst>
                </a:gridCol>
                <a:gridCol w="764247">
                  <a:extLst>
                    <a:ext uri="{9D8B030D-6E8A-4147-A177-3AD203B41FA5}">
                      <a16:colId xmlns:a16="http://schemas.microsoft.com/office/drawing/2014/main" val="4229600207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595515340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1093532735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3290795390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124002675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3483227112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1189559722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1885611654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3404285801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2303329903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4284803907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3252403895"/>
                    </a:ext>
                  </a:extLst>
                </a:gridCol>
              </a:tblGrid>
              <a:tr h="327600"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SEP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OCT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NOV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DEC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JAN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FEB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MAR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APR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MAY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JUN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JUL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AUG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727176"/>
                  </a:ext>
                </a:extLst>
              </a:tr>
              <a:tr h="912695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PROJECT 1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856139"/>
                  </a:ext>
                </a:extLst>
              </a:tr>
              <a:tr h="912695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PROJECT 2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459000"/>
                  </a:ext>
                </a:extLst>
              </a:tr>
              <a:tr h="912695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PROJECT 3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5920071"/>
                  </a:ext>
                </a:extLst>
              </a:tr>
              <a:tr h="912695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PROJECT 4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858271"/>
                  </a:ext>
                </a:extLst>
              </a:tr>
              <a:tr h="912695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PROJECT 5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36593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F795C7F-E977-4F1C-3E9E-D8937D242A29}"/>
              </a:ext>
            </a:extLst>
          </p:cNvPr>
          <p:cNvSpPr txBox="1"/>
          <p:nvPr/>
        </p:nvSpPr>
        <p:spPr>
          <a:xfrm>
            <a:off x="2306296" y="1765909"/>
            <a:ext cx="4131200" cy="194756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</p:spPr>
        <p:txBody>
          <a:bodyPr wrap="square" lIns="72000" tIns="0" bIns="0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ITEM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AA9756-F104-584F-F05C-5ACAB61BD912}"/>
              </a:ext>
            </a:extLst>
          </p:cNvPr>
          <p:cNvSpPr txBox="1"/>
          <p:nvPr/>
        </p:nvSpPr>
        <p:spPr>
          <a:xfrm>
            <a:off x="5378296" y="1987433"/>
            <a:ext cx="5223443" cy="194756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</p:spPr>
        <p:txBody>
          <a:bodyPr wrap="square" lIns="72000" tIns="0" bIns="0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ITEM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8FF48F-9018-B747-6440-0825EC664803}"/>
              </a:ext>
            </a:extLst>
          </p:cNvPr>
          <p:cNvSpPr txBox="1"/>
          <p:nvPr/>
        </p:nvSpPr>
        <p:spPr>
          <a:xfrm>
            <a:off x="3087870" y="3602981"/>
            <a:ext cx="4839725" cy="194756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</p:spPr>
        <p:txBody>
          <a:bodyPr wrap="square" lIns="72000" tIns="0" bIns="0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ITEM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50210C-6A8C-B9BE-2287-0DEAF1E2BB39}"/>
              </a:ext>
            </a:extLst>
          </p:cNvPr>
          <p:cNvSpPr txBox="1"/>
          <p:nvPr/>
        </p:nvSpPr>
        <p:spPr>
          <a:xfrm>
            <a:off x="6923037" y="5413285"/>
            <a:ext cx="4469213" cy="194756"/>
          </a:xfrm>
          <a:prstGeom prst="roundRect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</p:spPr>
        <p:txBody>
          <a:bodyPr wrap="square" lIns="72000" tIns="0" bIns="0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ITEM 4</a:t>
            </a:r>
          </a:p>
        </p:txBody>
      </p:sp>
    </p:spTree>
    <p:extLst>
      <p:ext uri="{BB962C8B-B14F-4D97-AF65-F5344CB8AC3E}">
        <p14:creationId xmlns:p14="http://schemas.microsoft.com/office/powerpoint/2010/main" val="4343146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A31A8-DDDC-D9EB-27CF-A52292E7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Quarterly workload planner (overview)</a:t>
            </a:r>
          </a:p>
        </p:txBody>
      </p:sp>
      <p:graphicFrame>
        <p:nvGraphicFramePr>
          <p:cNvPr id="4" name="Таблица 1">
            <a:extLst>
              <a:ext uri="{FF2B5EF4-FFF2-40B4-BE49-F238E27FC236}">
                <a16:creationId xmlns:a16="http://schemas.microsoft.com/office/drawing/2014/main" id="{C9941006-567A-8AF2-DC1D-B43427840B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887571"/>
              </p:ext>
            </p:extLst>
          </p:nvPr>
        </p:nvGraphicFramePr>
        <p:xfrm>
          <a:off x="731838" y="1341439"/>
          <a:ext cx="10728323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8855">
                  <a:extLst>
                    <a:ext uri="{9D8B030D-6E8A-4147-A177-3AD203B41FA5}">
                      <a16:colId xmlns:a16="http://schemas.microsoft.com/office/drawing/2014/main" val="1403619465"/>
                    </a:ext>
                  </a:extLst>
                </a:gridCol>
                <a:gridCol w="723289">
                  <a:extLst>
                    <a:ext uri="{9D8B030D-6E8A-4147-A177-3AD203B41FA5}">
                      <a16:colId xmlns:a16="http://schemas.microsoft.com/office/drawing/2014/main" val="4229600207"/>
                    </a:ext>
                  </a:extLst>
                </a:gridCol>
                <a:gridCol w="723289">
                  <a:extLst>
                    <a:ext uri="{9D8B030D-6E8A-4147-A177-3AD203B41FA5}">
                      <a16:colId xmlns:a16="http://schemas.microsoft.com/office/drawing/2014/main" val="595515340"/>
                    </a:ext>
                  </a:extLst>
                </a:gridCol>
                <a:gridCol w="723289">
                  <a:extLst>
                    <a:ext uri="{9D8B030D-6E8A-4147-A177-3AD203B41FA5}">
                      <a16:colId xmlns:a16="http://schemas.microsoft.com/office/drawing/2014/main" val="1093532735"/>
                    </a:ext>
                  </a:extLst>
                </a:gridCol>
                <a:gridCol w="723289">
                  <a:extLst>
                    <a:ext uri="{9D8B030D-6E8A-4147-A177-3AD203B41FA5}">
                      <a16:colId xmlns:a16="http://schemas.microsoft.com/office/drawing/2014/main" val="3290795390"/>
                    </a:ext>
                  </a:extLst>
                </a:gridCol>
                <a:gridCol w="723289">
                  <a:extLst>
                    <a:ext uri="{9D8B030D-6E8A-4147-A177-3AD203B41FA5}">
                      <a16:colId xmlns:a16="http://schemas.microsoft.com/office/drawing/2014/main" val="124002675"/>
                    </a:ext>
                  </a:extLst>
                </a:gridCol>
                <a:gridCol w="723289">
                  <a:extLst>
                    <a:ext uri="{9D8B030D-6E8A-4147-A177-3AD203B41FA5}">
                      <a16:colId xmlns:a16="http://schemas.microsoft.com/office/drawing/2014/main" val="3483227112"/>
                    </a:ext>
                  </a:extLst>
                </a:gridCol>
                <a:gridCol w="723289">
                  <a:extLst>
                    <a:ext uri="{9D8B030D-6E8A-4147-A177-3AD203B41FA5}">
                      <a16:colId xmlns:a16="http://schemas.microsoft.com/office/drawing/2014/main" val="1189559722"/>
                    </a:ext>
                  </a:extLst>
                </a:gridCol>
                <a:gridCol w="723289">
                  <a:extLst>
                    <a:ext uri="{9D8B030D-6E8A-4147-A177-3AD203B41FA5}">
                      <a16:colId xmlns:a16="http://schemas.microsoft.com/office/drawing/2014/main" val="1885611654"/>
                    </a:ext>
                  </a:extLst>
                </a:gridCol>
                <a:gridCol w="723289">
                  <a:extLst>
                    <a:ext uri="{9D8B030D-6E8A-4147-A177-3AD203B41FA5}">
                      <a16:colId xmlns:a16="http://schemas.microsoft.com/office/drawing/2014/main" val="3404285801"/>
                    </a:ext>
                  </a:extLst>
                </a:gridCol>
                <a:gridCol w="723289">
                  <a:extLst>
                    <a:ext uri="{9D8B030D-6E8A-4147-A177-3AD203B41FA5}">
                      <a16:colId xmlns:a16="http://schemas.microsoft.com/office/drawing/2014/main" val="2303329903"/>
                    </a:ext>
                  </a:extLst>
                </a:gridCol>
                <a:gridCol w="723289">
                  <a:extLst>
                    <a:ext uri="{9D8B030D-6E8A-4147-A177-3AD203B41FA5}">
                      <a16:colId xmlns:a16="http://schemas.microsoft.com/office/drawing/2014/main" val="4284803907"/>
                    </a:ext>
                  </a:extLst>
                </a:gridCol>
                <a:gridCol w="723289">
                  <a:extLst>
                    <a:ext uri="{9D8B030D-6E8A-4147-A177-3AD203B41FA5}">
                      <a16:colId xmlns:a16="http://schemas.microsoft.com/office/drawing/2014/main" val="325240389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l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SEP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OCT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NOV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196348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7271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0" dirty="0"/>
                        <a:t>PROJECT 1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856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0" dirty="0"/>
                        <a:t>PROJECT 2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459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0" dirty="0"/>
                        <a:t>PROJECT 3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5920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0" dirty="0"/>
                        <a:t>PROJECT 4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8582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0" dirty="0"/>
                        <a:t>PROJECT 5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3659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2219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2059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4252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3994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99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56171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271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0507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2688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8286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8690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602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499583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F795C7F-E977-4F1C-3E9E-D8937D242A29}"/>
              </a:ext>
            </a:extLst>
          </p:cNvPr>
          <p:cNvSpPr txBox="1"/>
          <p:nvPr/>
        </p:nvSpPr>
        <p:spPr>
          <a:xfrm>
            <a:off x="2847277" y="1860565"/>
            <a:ext cx="1479396" cy="173117"/>
          </a:xfrm>
          <a:prstGeom prst="roundRect">
            <a:avLst>
              <a:gd name="adj" fmla="val 50000"/>
            </a:avLst>
          </a:prstGeom>
          <a:solidFill>
            <a:schemeClr val="accent5">
              <a:alpha val="70000"/>
            </a:schemeClr>
          </a:solidFill>
        </p:spPr>
        <p:txBody>
          <a:bodyPr wrap="square" lIns="54000" tIns="0" bIns="0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OPTIONAL TEXT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D93D00-050A-4D10-BFE1-F43E35DEEEE9}"/>
              </a:ext>
            </a:extLst>
          </p:cNvPr>
          <p:cNvSpPr txBox="1"/>
          <p:nvPr/>
        </p:nvSpPr>
        <p:spPr>
          <a:xfrm>
            <a:off x="2847277" y="2101032"/>
            <a:ext cx="5701991" cy="173117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</p:spPr>
        <p:txBody>
          <a:bodyPr wrap="square" lIns="54000" tIns="0" bIns="0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OPTIONAL TEXT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AC4E72-4768-22A0-6251-650BBDA8692A}"/>
              </a:ext>
            </a:extLst>
          </p:cNvPr>
          <p:cNvSpPr txBox="1"/>
          <p:nvPr/>
        </p:nvSpPr>
        <p:spPr>
          <a:xfrm>
            <a:off x="8608741" y="2359385"/>
            <a:ext cx="2787805" cy="173117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</p:spPr>
        <p:txBody>
          <a:bodyPr wrap="square" lIns="54000" tIns="0" bIns="0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OPTIONAL TEXT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6B8A76-A55A-BEFD-E462-6FD504B84EC5}"/>
              </a:ext>
            </a:extLst>
          </p:cNvPr>
          <p:cNvSpPr txBox="1"/>
          <p:nvPr/>
        </p:nvSpPr>
        <p:spPr>
          <a:xfrm>
            <a:off x="4977160" y="2600154"/>
            <a:ext cx="2851420" cy="173117"/>
          </a:xfrm>
          <a:prstGeom prst="roundRect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</p:spPr>
        <p:txBody>
          <a:bodyPr wrap="square" lIns="54000" tIns="0" bIns="0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OPTIONAL TEXT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777E6B-2878-B721-9531-4C3F1CD45211}"/>
              </a:ext>
            </a:extLst>
          </p:cNvPr>
          <p:cNvSpPr txBox="1"/>
          <p:nvPr/>
        </p:nvSpPr>
        <p:spPr>
          <a:xfrm>
            <a:off x="7887629" y="2847359"/>
            <a:ext cx="2851420" cy="173117"/>
          </a:xfrm>
          <a:prstGeom prst="roundRect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</p:spPr>
        <p:txBody>
          <a:bodyPr wrap="square" lIns="54000" tIns="0" bIns="0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OPTIONAL TEXT HERE</a:t>
            </a:r>
          </a:p>
        </p:txBody>
      </p:sp>
    </p:spTree>
    <p:extLst>
      <p:ext uri="{BB962C8B-B14F-4D97-AF65-F5344CB8AC3E}">
        <p14:creationId xmlns:p14="http://schemas.microsoft.com/office/powerpoint/2010/main" val="32364283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A31A8-DDDC-D9EB-27CF-A52292E7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Quarterly workload planner (detailed)</a:t>
            </a:r>
            <a:endParaRPr lang="en-GB" dirty="0">
              <a:latin typeface="+mn-lt"/>
            </a:endParaRPr>
          </a:p>
        </p:txBody>
      </p:sp>
      <p:graphicFrame>
        <p:nvGraphicFramePr>
          <p:cNvPr id="3" name="Таблица 1">
            <a:extLst>
              <a:ext uri="{FF2B5EF4-FFF2-40B4-BE49-F238E27FC236}">
                <a16:creationId xmlns:a16="http://schemas.microsoft.com/office/drawing/2014/main" id="{DAEDBCBC-E071-4419-E8C7-E7D932D599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893326"/>
              </p:ext>
            </p:extLst>
          </p:nvPr>
        </p:nvGraphicFramePr>
        <p:xfrm>
          <a:off x="731838" y="1341438"/>
          <a:ext cx="10728352" cy="48958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5261">
                  <a:extLst>
                    <a:ext uri="{9D8B030D-6E8A-4147-A177-3AD203B41FA5}">
                      <a16:colId xmlns:a16="http://schemas.microsoft.com/office/drawing/2014/main" val="1403619465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4229600207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595515340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1093532735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3290795390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124002675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3483227112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1189559722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1885611654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3404285801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2303329903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4284803907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3252403895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3001266367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1699974125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3411451421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1234493936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573155311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3542666521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1119600108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715984260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580167116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801228072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114313746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1214598770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777938396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4206406192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405408046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3810320381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879783516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2392583972"/>
                    </a:ext>
                  </a:extLst>
                </a:gridCol>
                <a:gridCol w="335261">
                  <a:extLst>
                    <a:ext uri="{9D8B030D-6E8A-4147-A177-3AD203B41FA5}">
                      <a16:colId xmlns:a16="http://schemas.microsoft.com/office/drawing/2014/main" val="853126607"/>
                    </a:ext>
                  </a:extLst>
                </a:gridCol>
              </a:tblGrid>
              <a:tr h="331284"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28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29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31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727176"/>
                  </a:ext>
                </a:extLst>
              </a:tr>
              <a:tr h="380380">
                <a:tc rowSpan="4"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SEP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856139"/>
                  </a:ext>
                </a:extLst>
              </a:tr>
              <a:tr h="380380">
                <a:tc vMerge="1"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OCT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459000"/>
                  </a:ext>
                </a:extLst>
              </a:tr>
              <a:tr h="380380">
                <a:tc vMerge="1"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NOV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5920071"/>
                  </a:ext>
                </a:extLst>
              </a:tr>
              <a:tr h="380380">
                <a:tc vMerge="1"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DEC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858271"/>
                  </a:ext>
                </a:extLst>
              </a:tr>
              <a:tr h="380380">
                <a:tc rowSpan="4"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OCT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365938"/>
                  </a:ext>
                </a:extLst>
              </a:tr>
              <a:tr h="380380">
                <a:tc vMerge="1"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FEB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730224"/>
                  </a:ext>
                </a:extLst>
              </a:tr>
              <a:tr h="380380">
                <a:tc vMerge="1"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MAR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096991"/>
                  </a:ext>
                </a:extLst>
              </a:tr>
              <a:tr h="380380">
                <a:tc vMerge="1"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APR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538538"/>
                  </a:ext>
                </a:extLst>
              </a:tr>
              <a:tr h="380380">
                <a:tc rowSpan="4"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NOV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344161"/>
                  </a:ext>
                </a:extLst>
              </a:tr>
              <a:tr h="380380">
                <a:tc vMerge="1"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JUN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3476985"/>
                  </a:ext>
                </a:extLst>
              </a:tr>
              <a:tr h="380380">
                <a:tc vMerge="1"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JUL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483346"/>
                  </a:ext>
                </a:extLst>
              </a:tr>
              <a:tr h="380380">
                <a:tc vMerge="1"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AUG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58846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1535F8C-7C72-F023-8C66-71E4C56D6725}"/>
              </a:ext>
            </a:extLst>
          </p:cNvPr>
          <p:cNvSpPr txBox="1"/>
          <p:nvPr/>
        </p:nvSpPr>
        <p:spPr>
          <a:xfrm>
            <a:off x="1082351" y="1714945"/>
            <a:ext cx="4665306" cy="318630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ITEM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F5BB48-A70D-D41D-6C9C-962C29488904}"/>
              </a:ext>
            </a:extLst>
          </p:cNvPr>
          <p:cNvSpPr txBox="1"/>
          <p:nvPr/>
        </p:nvSpPr>
        <p:spPr>
          <a:xfrm>
            <a:off x="5449078" y="2078144"/>
            <a:ext cx="4982546" cy="318630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ITEM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D40F12-D31F-E0FF-7E13-FAE2C0C0125D}"/>
              </a:ext>
            </a:extLst>
          </p:cNvPr>
          <p:cNvSpPr txBox="1"/>
          <p:nvPr/>
        </p:nvSpPr>
        <p:spPr>
          <a:xfrm>
            <a:off x="6510257" y="2460699"/>
            <a:ext cx="4574510" cy="318630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ITEM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90B3E4-C509-9B47-07A9-B159B1805572}"/>
              </a:ext>
            </a:extLst>
          </p:cNvPr>
          <p:cNvSpPr txBox="1"/>
          <p:nvPr/>
        </p:nvSpPr>
        <p:spPr>
          <a:xfrm>
            <a:off x="1082351" y="3209230"/>
            <a:ext cx="7333861" cy="318630"/>
          </a:xfrm>
          <a:prstGeom prst="roundRect">
            <a:avLst>
              <a:gd name="adj" fmla="val 50000"/>
            </a:avLst>
          </a:prstGeom>
          <a:solidFill>
            <a:schemeClr val="accent4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ITEM 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2DDE54-7EC5-C09B-FFF1-71B9267D42CA}"/>
              </a:ext>
            </a:extLst>
          </p:cNvPr>
          <p:cNvSpPr txBox="1"/>
          <p:nvPr/>
        </p:nvSpPr>
        <p:spPr>
          <a:xfrm>
            <a:off x="5812971" y="3599920"/>
            <a:ext cx="5579707" cy="318630"/>
          </a:xfrm>
          <a:prstGeom prst="roundRect">
            <a:avLst>
              <a:gd name="adj" fmla="val 50000"/>
            </a:avLst>
          </a:prstGeom>
          <a:solidFill>
            <a:schemeClr val="accent5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ITEM 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55CE09-5596-A9B8-1842-258E7DF83225}"/>
              </a:ext>
            </a:extLst>
          </p:cNvPr>
          <p:cNvSpPr txBox="1"/>
          <p:nvPr/>
        </p:nvSpPr>
        <p:spPr>
          <a:xfrm>
            <a:off x="2425959" y="4756724"/>
            <a:ext cx="4646645" cy="318630"/>
          </a:xfrm>
          <a:prstGeom prst="roundRect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ITEM 6</a:t>
            </a:r>
          </a:p>
        </p:txBody>
      </p:sp>
    </p:spTree>
    <p:extLst>
      <p:ext uri="{BB962C8B-B14F-4D97-AF65-F5344CB8AC3E}">
        <p14:creationId xmlns:p14="http://schemas.microsoft.com/office/powerpoint/2010/main" val="4916213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A31A8-DDDC-D9EB-27CF-A52292E7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Roadmap</a:t>
            </a:r>
          </a:p>
        </p:txBody>
      </p:sp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D9F1605C-9DD2-FA8A-5CF6-1445C2DA02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604468"/>
              </p:ext>
            </p:extLst>
          </p:nvPr>
        </p:nvGraphicFramePr>
        <p:xfrm>
          <a:off x="731839" y="1341438"/>
          <a:ext cx="10728325" cy="4895852"/>
        </p:xfrm>
        <a:graphic>
          <a:graphicData uri="http://schemas.openxmlformats.org/drawingml/2006/table">
            <a:tbl>
              <a:tblPr bandRow="1"/>
              <a:tblGrid>
                <a:gridCol w="774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5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0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43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43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533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9101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10882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n-lt"/>
                          <a:ea typeface="Barlow SemiBold"/>
                          <a:cs typeface="Barlow SemiBold"/>
                          <a:sym typeface="Barlow SemiBold"/>
                        </a:rPr>
                        <a:t>JOB #</a:t>
                      </a: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000" dirty="0">
                          <a:solidFill>
                            <a:schemeClr val="tx1"/>
                          </a:solidFill>
                          <a:latin typeface="+mn-lt"/>
                          <a:ea typeface="Barlow SemiBold"/>
                          <a:cs typeface="Barlow SemiBold"/>
                          <a:sym typeface="Barlow SemiBold"/>
                        </a:rPr>
                        <a:t>T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latin typeface="+mn-lt"/>
                          <a:ea typeface="Barlow SemiBold"/>
                          <a:cs typeface="Barlow SemiBold"/>
                          <a:sym typeface="Barlow SemiBold"/>
                        </a:rPr>
                        <a:t>ASK</a:t>
                      </a: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n-lt"/>
                          <a:ea typeface="Barlow SemiBold"/>
                          <a:cs typeface="Barlow SemiBold"/>
                          <a:sym typeface="Barlow SemiBold"/>
                        </a:rPr>
                        <a:t>LEAD</a:t>
                      </a: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n-lt"/>
                          <a:ea typeface="Barlow SemiBold"/>
                          <a:cs typeface="Barlow SemiBold"/>
                          <a:sym typeface="Barlow SemiBold"/>
                        </a:rPr>
                        <a:t>PRIORITY</a:t>
                      </a: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n-lt"/>
                          <a:ea typeface="Barlow SemiBold"/>
                          <a:cs typeface="Barlow SemiBold"/>
                          <a:sym typeface="Barlow SemiBold"/>
                        </a:rPr>
                        <a:t>START</a:t>
                      </a: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n-lt"/>
                          <a:ea typeface="Barlow SemiBold"/>
                          <a:cs typeface="Barlow SemiBold"/>
                          <a:sym typeface="Barlow SemiBold"/>
                        </a:rPr>
                        <a:t>FINISH</a:t>
                      </a: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n-lt"/>
                          <a:ea typeface="Barlow SemiBold"/>
                          <a:cs typeface="Barlow SemiBold"/>
                          <a:sym typeface="Barlow SemiBold"/>
                        </a:rPr>
                        <a:t>PROGRESS</a:t>
                      </a: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n-lt"/>
                          <a:ea typeface="Barlow SemiBold"/>
                          <a:cs typeface="Barlow SemiBold"/>
                          <a:sym typeface="Barlow SemiBold"/>
                        </a:rPr>
                        <a:t>COMMENTS</a:t>
                      </a: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000" dirty="0">
                          <a:solidFill>
                            <a:schemeClr val="tx1"/>
                          </a:solidFill>
                          <a:latin typeface="+mn-lt"/>
                          <a:ea typeface="Barlow Medium"/>
                          <a:cs typeface="Barlow Medium"/>
                          <a:sym typeface="Barlow Medium"/>
                        </a:rPr>
                        <a:t>1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000" dirty="0">
                          <a:solidFill>
                            <a:schemeClr val="tx1"/>
                          </a:solidFill>
                          <a:latin typeface="+mn-lt"/>
                          <a:ea typeface="Barlow Medium"/>
                          <a:cs typeface="Barlow Medium"/>
                          <a:sym typeface="Barlow Medium"/>
                        </a:rPr>
                        <a:t>Task name and short description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n-lt"/>
                          <a:ea typeface="Barlow Medium"/>
                          <a:cs typeface="Barlow Medium"/>
                          <a:sym typeface="Barlow Medium"/>
                        </a:rPr>
                        <a:t>Initials</a:t>
                      </a: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000" dirty="0">
                          <a:solidFill>
                            <a:schemeClr val="accent3"/>
                          </a:solidFill>
                          <a:latin typeface="+mn-lt"/>
                          <a:ea typeface="Barlow Medium"/>
                          <a:cs typeface="Barlow Medium"/>
                          <a:sym typeface="Barlow Medium"/>
                        </a:rPr>
                        <a:t>High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000" dirty="0">
                          <a:solidFill>
                            <a:schemeClr val="tx1"/>
                          </a:solidFill>
                          <a:latin typeface="+mn-lt"/>
                          <a:ea typeface="Barlow Medium"/>
                          <a:cs typeface="Barlow Medium"/>
                          <a:sym typeface="Barlow Medium"/>
                        </a:rPr>
                        <a:t>Date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000" dirty="0">
                          <a:solidFill>
                            <a:schemeClr val="tx1"/>
                          </a:solidFill>
                          <a:latin typeface="+mn-lt"/>
                          <a:ea typeface="Barlow Medium"/>
                          <a:cs typeface="Barlow Medium"/>
                          <a:sym typeface="Barlow Medium"/>
                        </a:rPr>
                        <a:t>Date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en-GB" sz="1000" dirty="0">
                          <a:solidFill>
                            <a:schemeClr val="accent5"/>
                          </a:solidFill>
                          <a:latin typeface="+mn-lt"/>
                          <a:ea typeface="Barlow Medium"/>
                          <a:cs typeface="Barlow Medium"/>
                          <a:sym typeface="Barlow Medium"/>
                        </a:rPr>
                        <a:t>100%</a:t>
                      </a:r>
                      <a:endParaRPr sz="1000" dirty="0">
                        <a:solidFill>
                          <a:schemeClr val="accent5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000">
                          <a:solidFill>
                            <a:schemeClr val="tx1"/>
                          </a:solidFill>
                          <a:latin typeface="+mn-lt"/>
                          <a:ea typeface="Barlow Medium"/>
                          <a:cs typeface="Barlow Medium"/>
                          <a:sym typeface="Barlow Medium"/>
                        </a:rPr>
                        <a:t>Type your comment here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000" dirty="0">
                          <a:solidFill>
                            <a:schemeClr val="accent6"/>
                          </a:solidFill>
                          <a:latin typeface="+mn-lt"/>
                          <a:ea typeface="Barlow Medium"/>
                          <a:cs typeface="Barlow Medium"/>
                          <a:sym typeface="Barlow Medium"/>
                        </a:rPr>
                        <a:t>Medium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en-GB" sz="1000" dirty="0">
                          <a:solidFill>
                            <a:schemeClr val="accent6"/>
                          </a:solidFill>
                          <a:latin typeface="+mn-lt"/>
                          <a:ea typeface="Barlow Medium"/>
                          <a:cs typeface="Barlow Medium"/>
                          <a:sym typeface="Barlow Medium"/>
                        </a:rPr>
                        <a:t>50%</a:t>
                      </a:r>
                      <a:endParaRPr sz="1000" dirty="0">
                        <a:solidFill>
                          <a:schemeClr val="accent6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000" dirty="0">
                          <a:solidFill>
                            <a:schemeClr val="accent5"/>
                          </a:solidFill>
                          <a:latin typeface="+mn-lt"/>
                          <a:ea typeface="Barlow Medium"/>
                          <a:cs typeface="Barlow Medium"/>
                          <a:sym typeface="Barlow Medium"/>
                        </a:rPr>
                        <a:t>Low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en-GB" sz="1000" dirty="0">
                          <a:solidFill>
                            <a:schemeClr val="accent3"/>
                          </a:solidFill>
                          <a:latin typeface="+mn-lt"/>
                          <a:ea typeface="Barlow Medium"/>
                          <a:cs typeface="Barlow Medium"/>
                          <a:sym typeface="Barlow Medium"/>
                        </a:rPr>
                        <a:t>10%</a:t>
                      </a:r>
                      <a:endParaRPr sz="1000" dirty="0">
                        <a:solidFill>
                          <a:schemeClr val="accent3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9165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000" dirty="0">
                        <a:solidFill>
                          <a:schemeClr val="tx1"/>
                        </a:solidFill>
                        <a:latin typeface="+mn-lt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49278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A31A8-DDDC-D9EB-27CF-A52292E7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Gantt</a:t>
            </a:r>
          </a:p>
        </p:txBody>
      </p:sp>
      <p:graphicFrame>
        <p:nvGraphicFramePr>
          <p:cNvPr id="4" name="Таблица 1">
            <a:extLst>
              <a:ext uri="{FF2B5EF4-FFF2-40B4-BE49-F238E27FC236}">
                <a16:creationId xmlns:a16="http://schemas.microsoft.com/office/drawing/2014/main" id="{C9941006-567A-8AF2-DC1D-B43427840B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950039"/>
              </p:ext>
            </p:extLst>
          </p:nvPr>
        </p:nvGraphicFramePr>
        <p:xfrm>
          <a:off x="731838" y="1341438"/>
          <a:ext cx="10728323" cy="48966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2888">
                  <a:extLst>
                    <a:ext uri="{9D8B030D-6E8A-4147-A177-3AD203B41FA5}">
                      <a16:colId xmlns:a16="http://schemas.microsoft.com/office/drawing/2014/main" val="1403619465"/>
                    </a:ext>
                  </a:extLst>
                </a:gridCol>
                <a:gridCol w="764247">
                  <a:extLst>
                    <a:ext uri="{9D8B030D-6E8A-4147-A177-3AD203B41FA5}">
                      <a16:colId xmlns:a16="http://schemas.microsoft.com/office/drawing/2014/main" val="4229600207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595515340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1093532735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3290795390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124002675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3483227112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1189559722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1885611654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3404285801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2303329903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4284803907"/>
                    </a:ext>
                  </a:extLst>
                </a:gridCol>
                <a:gridCol w="770108">
                  <a:extLst>
                    <a:ext uri="{9D8B030D-6E8A-4147-A177-3AD203B41FA5}">
                      <a16:colId xmlns:a16="http://schemas.microsoft.com/office/drawing/2014/main" val="325240389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SEP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OCT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NOV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DEC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JAN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FEB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MAR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APR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MAY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JUN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JUL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AUG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727176"/>
                  </a:ext>
                </a:extLst>
              </a:tr>
              <a:tr h="653234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TASK 1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856139"/>
                  </a:ext>
                </a:extLst>
              </a:tr>
              <a:tr h="653234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TASK 2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459000"/>
                  </a:ext>
                </a:extLst>
              </a:tr>
              <a:tr h="653234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TASK 3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5920071"/>
                  </a:ext>
                </a:extLst>
              </a:tr>
              <a:tr h="653234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TASK 4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858271"/>
                  </a:ext>
                </a:extLst>
              </a:tr>
              <a:tr h="653234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TASK 5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365938"/>
                  </a:ext>
                </a:extLst>
              </a:tr>
              <a:tr h="653234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TASK 6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617802"/>
                  </a:ext>
                </a:extLst>
              </a:tr>
              <a:tr h="653234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TASK 7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81521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F795C7F-E977-4F1C-3E9E-D8937D242A29}"/>
              </a:ext>
            </a:extLst>
          </p:cNvPr>
          <p:cNvSpPr txBox="1"/>
          <p:nvPr/>
        </p:nvSpPr>
        <p:spPr>
          <a:xfrm>
            <a:off x="2306296" y="1818690"/>
            <a:ext cx="1393638" cy="324000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TEAM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AA9756-F104-584F-F05C-5ACAB61BD912}"/>
              </a:ext>
            </a:extLst>
          </p:cNvPr>
          <p:cNvSpPr txBox="1"/>
          <p:nvPr/>
        </p:nvSpPr>
        <p:spPr>
          <a:xfrm>
            <a:off x="2821363" y="3138001"/>
            <a:ext cx="2106238" cy="324000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TEAM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8FF48F-9018-B747-6440-0825EC664803}"/>
              </a:ext>
            </a:extLst>
          </p:cNvPr>
          <p:cNvSpPr txBox="1"/>
          <p:nvPr/>
        </p:nvSpPr>
        <p:spPr>
          <a:xfrm>
            <a:off x="2534507" y="2501108"/>
            <a:ext cx="1478693" cy="324000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TEAM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50210C-6A8C-B9BE-2287-0DEAF1E2BB39}"/>
              </a:ext>
            </a:extLst>
          </p:cNvPr>
          <p:cNvSpPr txBox="1"/>
          <p:nvPr/>
        </p:nvSpPr>
        <p:spPr>
          <a:xfrm>
            <a:off x="10601739" y="5757693"/>
            <a:ext cx="790511" cy="324000"/>
          </a:xfrm>
          <a:prstGeom prst="roundRect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TEAM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E3CC10-1C26-AC01-D311-242D92C5C561}"/>
              </a:ext>
            </a:extLst>
          </p:cNvPr>
          <p:cNvSpPr txBox="1"/>
          <p:nvPr/>
        </p:nvSpPr>
        <p:spPr>
          <a:xfrm>
            <a:off x="4926095" y="4443489"/>
            <a:ext cx="5675644" cy="324000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TEAM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D5E59D-96D6-7A60-F664-80E7688194D7}"/>
              </a:ext>
            </a:extLst>
          </p:cNvPr>
          <p:cNvSpPr txBox="1"/>
          <p:nvPr/>
        </p:nvSpPr>
        <p:spPr>
          <a:xfrm>
            <a:off x="8441267" y="5095917"/>
            <a:ext cx="2160472" cy="324000"/>
          </a:xfrm>
          <a:prstGeom prst="roundRect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TEAM 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A7AFA4-A9DC-33B2-F252-12431A382FB3}"/>
              </a:ext>
            </a:extLst>
          </p:cNvPr>
          <p:cNvSpPr txBox="1"/>
          <p:nvPr/>
        </p:nvSpPr>
        <p:spPr>
          <a:xfrm>
            <a:off x="3478996" y="3778508"/>
            <a:ext cx="1448606" cy="324000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</p:spPr>
        <p:txBody>
          <a:bodyPr wrap="square" lIns="108000" tIns="36000" bIns="36000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TEAM 3</a:t>
            </a:r>
          </a:p>
        </p:txBody>
      </p:sp>
    </p:spTree>
    <p:extLst>
      <p:ext uri="{BB962C8B-B14F-4D97-AF65-F5344CB8AC3E}">
        <p14:creationId xmlns:p14="http://schemas.microsoft.com/office/powerpoint/2010/main" val="3998344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Таблица 1">
            <a:extLst>
              <a:ext uri="{FF2B5EF4-FFF2-40B4-BE49-F238E27FC236}">
                <a16:creationId xmlns:a16="http://schemas.microsoft.com/office/drawing/2014/main" id="{2B1F7897-70DA-D253-4323-2E8A567580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003735"/>
              </p:ext>
            </p:extLst>
          </p:nvPr>
        </p:nvGraphicFramePr>
        <p:xfrm>
          <a:off x="731837" y="1341437"/>
          <a:ext cx="10728325" cy="49284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4356">
                  <a:extLst>
                    <a:ext uri="{9D8B030D-6E8A-4147-A177-3AD203B41FA5}">
                      <a16:colId xmlns:a16="http://schemas.microsoft.com/office/drawing/2014/main" val="4116282571"/>
                    </a:ext>
                  </a:extLst>
                </a:gridCol>
                <a:gridCol w="294356">
                  <a:extLst>
                    <a:ext uri="{9D8B030D-6E8A-4147-A177-3AD203B41FA5}">
                      <a16:colId xmlns:a16="http://schemas.microsoft.com/office/drawing/2014/main" val="784760822"/>
                    </a:ext>
                  </a:extLst>
                </a:gridCol>
                <a:gridCol w="3379871">
                  <a:extLst>
                    <a:ext uri="{9D8B030D-6E8A-4147-A177-3AD203B41FA5}">
                      <a16:colId xmlns:a16="http://schemas.microsoft.com/office/drawing/2014/main" val="4229600207"/>
                    </a:ext>
                  </a:extLst>
                </a:gridCol>
                <a:gridCol w="3379871">
                  <a:extLst>
                    <a:ext uri="{9D8B030D-6E8A-4147-A177-3AD203B41FA5}">
                      <a16:colId xmlns:a16="http://schemas.microsoft.com/office/drawing/2014/main" val="595515340"/>
                    </a:ext>
                  </a:extLst>
                </a:gridCol>
                <a:gridCol w="3379871">
                  <a:extLst>
                    <a:ext uri="{9D8B030D-6E8A-4147-A177-3AD203B41FA5}">
                      <a16:colId xmlns:a16="http://schemas.microsoft.com/office/drawing/2014/main" val="1093532735"/>
                    </a:ext>
                  </a:extLst>
                </a:gridCol>
              </a:tblGrid>
              <a:tr h="226759">
                <a:tc rowSpan="2" gridSpan="2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STATUS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71203"/>
                  </a:ext>
                </a:extLst>
              </a:tr>
              <a:tr h="226759">
                <a:tc gridSpan="2" v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TO DO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IN PROGRESS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COMPLETED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727176"/>
                  </a:ext>
                </a:extLst>
              </a:tr>
              <a:tr h="1480269">
                <a:tc rowSpan="3"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PRIORITY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HIGH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6856139"/>
                  </a:ext>
                </a:extLst>
              </a:tr>
              <a:tr h="1480269">
                <a:tc v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MEDIUM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902512"/>
                  </a:ext>
                </a:extLst>
              </a:tr>
              <a:tr h="1480269">
                <a:tc vMerge="1"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LOW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019405"/>
                  </a:ext>
                </a:extLst>
              </a:tr>
            </a:tbl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81B04957-DE71-0891-E554-732B92C95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Kanban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DBCEE31-EF7E-3386-211D-BE2338E7BD1F}"/>
              </a:ext>
            </a:extLst>
          </p:cNvPr>
          <p:cNvSpPr txBox="1"/>
          <p:nvPr/>
        </p:nvSpPr>
        <p:spPr>
          <a:xfrm>
            <a:off x="8193225" y="4892070"/>
            <a:ext cx="1529774" cy="565847"/>
          </a:xfrm>
          <a:prstGeom prst="roundRect">
            <a:avLst/>
          </a:prstGeom>
          <a:solidFill>
            <a:schemeClr val="accent1">
              <a:alpha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Task name and short description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9AA1659-CE1A-4D02-F7F3-2D1A19AC63CE}"/>
              </a:ext>
            </a:extLst>
          </p:cNvPr>
          <p:cNvSpPr txBox="1"/>
          <p:nvPr/>
        </p:nvSpPr>
        <p:spPr>
          <a:xfrm>
            <a:off x="9809758" y="4892070"/>
            <a:ext cx="1529774" cy="565847"/>
          </a:xfrm>
          <a:prstGeom prst="roundRect">
            <a:avLst/>
          </a:prstGeom>
          <a:solidFill>
            <a:schemeClr val="accent1">
              <a:alpha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Task name and short description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7627A1E-AA0A-D2C2-0F52-0A74858D7156}"/>
              </a:ext>
            </a:extLst>
          </p:cNvPr>
          <p:cNvSpPr txBox="1"/>
          <p:nvPr/>
        </p:nvSpPr>
        <p:spPr>
          <a:xfrm>
            <a:off x="1436828" y="4892070"/>
            <a:ext cx="1529774" cy="565847"/>
          </a:xfrm>
          <a:prstGeom prst="roundRect">
            <a:avLst/>
          </a:prstGeom>
          <a:solidFill>
            <a:schemeClr val="accent5">
              <a:alpha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Task name and short description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BF5C65-F2E1-C58E-4DE8-AB3CFACB43C5}"/>
              </a:ext>
            </a:extLst>
          </p:cNvPr>
          <p:cNvSpPr txBox="1"/>
          <p:nvPr/>
        </p:nvSpPr>
        <p:spPr>
          <a:xfrm>
            <a:off x="3053361" y="4892070"/>
            <a:ext cx="1529774" cy="565847"/>
          </a:xfrm>
          <a:prstGeom prst="roundRect">
            <a:avLst/>
          </a:prstGeom>
          <a:solidFill>
            <a:schemeClr val="accent5">
              <a:alpha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Task name and short description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1322102-78C7-2CB1-94FC-8398098CB4F4}"/>
              </a:ext>
            </a:extLst>
          </p:cNvPr>
          <p:cNvSpPr txBox="1"/>
          <p:nvPr/>
        </p:nvSpPr>
        <p:spPr>
          <a:xfrm>
            <a:off x="1436828" y="3410404"/>
            <a:ext cx="1529774" cy="565847"/>
          </a:xfrm>
          <a:prstGeom prst="roundRect">
            <a:avLst/>
          </a:prstGeom>
          <a:solidFill>
            <a:schemeClr val="accent6">
              <a:alpha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Task name and short description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A3D8579-A2C3-8BF9-9D90-410EFEC7D559}"/>
              </a:ext>
            </a:extLst>
          </p:cNvPr>
          <p:cNvSpPr txBox="1"/>
          <p:nvPr/>
        </p:nvSpPr>
        <p:spPr>
          <a:xfrm>
            <a:off x="3053361" y="3410404"/>
            <a:ext cx="1529774" cy="565847"/>
          </a:xfrm>
          <a:prstGeom prst="roundRect">
            <a:avLst/>
          </a:prstGeom>
          <a:solidFill>
            <a:schemeClr val="accent6">
              <a:alpha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Task name and short description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42CBDB2-E037-C2AF-D305-E385D9860BA6}"/>
              </a:ext>
            </a:extLst>
          </p:cNvPr>
          <p:cNvSpPr txBox="1"/>
          <p:nvPr/>
        </p:nvSpPr>
        <p:spPr>
          <a:xfrm>
            <a:off x="1436828" y="1911804"/>
            <a:ext cx="1529774" cy="565847"/>
          </a:xfrm>
          <a:prstGeom prst="roundRect">
            <a:avLst/>
          </a:prstGeom>
          <a:solidFill>
            <a:schemeClr val="accent3">
              <a:alpha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Task name and short description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B5FE687-3998-27CF-D60D-44D86E6D8AD4}"/>
              </a:ext>
            </a:extLst>
          </p:cNvPr>
          <p:cNvSpPr txBox="1"/>
          <p:nvPr/>
        </p:nvSpPr>
        <p:spPr>
          <a:xfrm>
            <a:off x="3053361" y="1911804"/>
            <a:ext cx="1529774" cy="565847"/>
          </a:xfrm>
          <a:prstGeom prst="roundRect">
            <a:avLst/>
          </a:prstGeom>
          <a:solidFill>
            <a:schemeClr val="accent3">
              <a:alpha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Task name and short description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A6078A4-5868-0D1F-918D-59905A8A04D0}"/>
              </a:ext>
            </a:extLst>
          </p:cNvPr>
          <p:cNvSpPr txBox="1"/>
          <p:nvPr/>
        </p:nvSpPr>
        <p:spPr>
          <a:xfrm>
            <a:off x="4805961" y="1911804"/>
            <a:ext cx="1529774" cy="565847"/>
          </a:xfrm>
          <a:prstGeom prst="roundRect">
            <a:avLst/>
          </a:prstGeom>
          <a:solidFill>
            <a:schemeClr val="accent3">
              <a:alpha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Task name and short description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AE18FE1-690C-3A5D-4600-66B669D093F6}"/>
              </a:ext>
            </a:extLst>
          </p:cNvPr>
          <p:cNvSpPr txBox="1"/>
          <p:nvPr/>
        </p:nvSpPr>
        <p:spPr>
          <a:xfrm>
            <a:off x="8193225" y="1911804"/>
            <a:ext cx="1529774" cy="565847"/>
          </a:xfrm>
          <a:prstGeom prst="roundRect">
            <a:avLst/>
          </a:prstGeom>
          <a:solidFill>
            <a:schemeClr val="accent1">
              <a:alpha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Task name and short description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9939FA1-815F-DC42-3C06-4D4D62D3225C}"/>
              </a:ext>
            </a:extLst>
          </p:cNvPr>
          <p:cNvSpPr txBox="1"/>
          <p:nvPr/>
        </p:nvSpPr>
        <p:spPr>
          <a:xfrm>
            <a:off x="8193225" y="3410404"/>
            <a:ext cx="1529774" cy="565847"/>
          </a:xfrm>
          <a:prstGeom prst="roundRect">
            <a:avLst/>
          </a:prstGeom>
          <a:solidFill>
            <a:schemeClr val="accent1">
              <a:alpha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Task name and short description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C4F01AC-ADCC-3A40-3089-7316F68FF750}"/>
              </a:ext>
            </a:extLst>
          </p:cNvPr>
          <p:cNvSpPr txBox="1"/>
          <p:nvPr/>
        </p:nvSpPr>
        <p:spPr>
          <a:xfrm>
            <a:off x="4805961" y="4892070"/>
            <a:ext cx="1529774" cy="565847"/>
          </a:xfrm>
          <a:prstGeom prst="roundRect">
            <a:avLst/>
          </a:prstGeom>
          <a:solidFill>
            <a:schemeClr val="accent5">
              <a:alpha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Task name and short description</a:t>
            </a:r>
          </a:p>
        </p:txBody>
      </p:sp>
    </p:spTree>
    <p:extLst>
      <p:ext uri="{BB962C8B-B14F-4D97-AF65-F5344CB8AC3E}">
        <p14:creationId xmlns:p14="http://schemas.microsoft.com/office/powerpoint/2010/main" val="35794774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A31A8-DDDC-D9EB-27CF-A52292E7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Status classification</a:t>
            </a:r>
          </a:p>
        </p:txBody>
      </p:sp>
      <p:graphicFrame>
        <p:nvGraphicFramePr>
          <p:cNvPr id="4" name="Таблица 1">
            <a:extLst>
              <a:ext uri="{FF2B5EF4-FFF2-40B4-BE49-F238E27FC236}">
                <a16:creationId xmlns:a16="http://schemas.microsoft.com/office/drawing/2014/main" id="{C9941006-567A-8AF2-DC1D-B43427840B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217119"/>
              </p:ext>
            </p:extLst>
          </p:nvPr>
        </p:nvGraphicFramePr>
        <p:xfrm>
          <a:off x="731838" y="1341438"/>
          <a:ext cx="10728324" cy="48958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6628">
                  <a:extLst>
                    <a:ext uri="{9D8B030D-6E8A-4147-A177-3AD203B41FA5}">
                      <a16:colId xmlns:a16="http://schemas.microsoft.com/office/drawing/2014/main" val="1403619465"/>
                    </a:ext>
                  </a:extLst>
                </a:gridCol>
                <a:gridCol w="3227232">
                  <a:extLst>
                    <a:ext uri="{9D8B030D-6E8A-4147-A177-3AD203B41FA5}">
                      <a16:colId xmlns:a16="http://schemas.microsoft.com/office/drawing/2014/main" val="4229600207"/>
                    </a:ext>
                  </a:extLst>
                </a:gridCol>
                <a:gridCol w="3227232">
                  <a:extLst>
                    <a:ext uri="{9D8B030D-6E8A-4147-A177-3AD203B41FA5}">
                      <a16:colId xmlns:a16="http://schemas.microsoft.com/office/drawing/2014/main" val="595515340"/>
                    </a:ext>
                  </a:extLst>
                </a:gridCol>
                <a:gridCol w="3227232">
                  <a:extLst>
                    <a:ext uri="{9D8B030D-6E8A-4147-A177-3AD203B41FA5}">
                      <a16:colId xmlns:a16="http://schemas.microsoft.com/office/drawing/2014/main" val="1093532735"/>
                    </a:ext>
                  </a:extLst>
                </a:gridCol>
              </a:tblGrid>
              <a:tr h="403149">
                <a:tc>
                  <a:txBody>
                    <a:bodyPr/>
                    <a:lstStyle/>
                    <a:p>
                      <a:pPr algn="ctr"/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CATEGORY 1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CATEGORY 2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Roboto Condensed" panose="02000000000000000000" pitchFamily="2" charset="0"/>
                          <a:cs typeface="Arial" panose="020B0604020202020204" pitchFamily="34" charset="0"/>
                        </a:rPr>
                        <a:t>CATEGORY 3</a:t>
                      </a:r>
                      <a:endParaRPr lang="ru-RU" sz="10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727176"/>
                  </a:ext>
                </a:extLst>
              </a:tr>
              <a:tr h="1123175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PLATINUM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A0AAAE"/>
                        </a:gs>
                        <a:gs pos="100000">
                          <a:srgbClr val="A0AAAE">
                            <a:lumMod val="50000"/>
                            <a:lumOff val="50000"/>
                          </a:srgbClr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AAAE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AAAE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AAAE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6856139"/>
                  </a:ext>
                </a:extLst>
              </a:tr>
              <a:tr h="1123175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GOLD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CFAB38"/>
                        </a:gs>
                        <a:gs pos="100000">
                          <a:srgbClr val="CFAB38">
                            <a:lumMod val="60000"/>
                            <a:lumOff val="4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AB3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AB3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AB3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8459000"/>
                  </a:ext>
                </a:extLst>
              </a:tr>
              <a:tr h="1123175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SILVER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rgbClr val="C8CACA">
                            <a:lumMod val="40000"/>
                            <a:lumOff val="60000"/>
                          </a:srgbClr>
                        </a:gs>
                        <a:gs pos="0">
                          <a:srgbClr val="C8CACA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CACA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CACA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CACA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920071"/>
                  </a:ext>
                </a:extLst>
              </a:tr>
              <a:tr h="1123175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BRONZE</a:t>
                      </a:r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37A3C"/>
                        </a:gs>
                        <a:gs pos="100000">
                          <a:srgbClr val="C37A3C">
                            <a:lumMod val="60000"/>
                            <a:lumOff val="40000"/>
                          </a:srgbClr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7A3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7A3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b="0" i="0" dirty="0">
                        <a:latin typeface="Arial" panose="020B0604020202020204" pitchFamily="34" charset="0"/>
                        <a:ea typeface="Roboto Condensed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T="7200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7A3C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8582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23961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231FA-F498-491A-FD5C-CA1767AA4D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838" y="2142520"/>
            <a:ext cx="10728325" cy="784830"/>
          </a:xfrm>
        </p:spPr>
        <p:txBody>
          <a:bodyPr/>
          <a:lstStyle/>
          <a:p>
            <a:r>
              <a:rPr lang="en-GB" dirty="0"/>
              <a:t>Maps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5117A8-0469-C0A0-7A31-EDF0F3555B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Simplified world and region maps with moveable location pins</a:t>
            </a:r>
          </a:p>
        </p:txBody>
      </p:sp>
    </p:spTree>
    <p:extLst>
      <p:ext uri="{BB962C8B-B14F-4D97-AF65-F5344CB8AC3E}">
        <p14:creationId xmlns:p14="http://schemas.microsoft.com/office/powerpoint/2010/main" val="27173585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D9AD4494-FDE0-7CBE-544E-BBE96A6125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4"/>
          <a:stretch/>
        </p:blipFill>
        <p:spPr>
          <a:xfrm>
            <a:off x="0" y="142875"/>
            <a:ext cx="12192000" cy="67151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6149B2-6D78-1960-6A02-5ED228E6D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World map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98FAF3E-332E-8AF2-646A-6A0FB483E030}"/>
              </a:ext>
            </a:extLst>
          </p:cNvPr>
          <p:cNvGrpSpPr/>
          <p:nvPr/>
        </p:nvGrpSpPr>
        <p:grpSpPr>
          <a:xfrm>
            <a:off x="5531560" y="2305319"/>
            <a:ext cx="408735" cy="408735"/>
            <a:chOff x="1277846" y="4633583"/>
            <a:chExt cx="540336" cy="540336"/>
          </a:xfrm>
        </p:grpSpPr>
        <p:sp>
          <p:nvSpPr>
            <p:cNvPr id="4" name="Teardrop 3">
              <a:extLst>
                <a:ext uri="{FF2B5EF4-FFF2-40B4-BE49-F238E27FC236}">
                  <a16:creationId xmlns:a16="http://schemas.microsoft.com/office/drawing/2014/main" id="{E4589B5D-74F1-FE79-1CE5-90BFD5242539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26871A9-BCAC-6117-4C9F-C46F529EDBF7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76DA8E5-A9A3-84F1-D446-C21DDFF5C875}"/>
              </a:ext>
            </a:extLst>
          </p:cNvPr>
          <p:cNvGrpSpPr/>
          <p:nvPr/>
        </p:nvGrpSpPr>
        <p:grpSpPr>
          <a:xfrm>
            <a:off x="8474382" y="3503054"/>
            <a:ext cx="408735" cy="408735"/>
            <a:chOff x="1277846" y="4633583"/>
            <a:chExt cx="540336" cy="540336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01905E60-A603-3873-D1D5-2CD4A90E0A81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4B611CB-C913-6B13-A6ED-DF91E0DDE6D5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18B7E2B-FD11-B44D-5E44-289DA38897FC}"/>
              </a:ext>
            </a:extLst>
          </p:cNvPr>
          <p:cNvGrpSpPr/>
          <p:nvPr/>
        </p:nvGrpSpPr>
        <p:grpSpPr>
          <a:xfrm>
            <a:off x="3187604" y="2646609"/>
            <a:ext cx="408735" cy="408735"/>
            <a:chOff x="1277846" y="4633583"/>
            <a:chExt cx="540336" cy="540336"/>
          </a:xfrm>
        </p:grpSpPr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04D9BB17-499A-9583-4E27-74F23BAB4384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EF0B963-191A-8AD6-4B2E-1237C3F0F546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38DAEB0-F440-9F92-D63D-C439BC044B5C}"/>
              </a:ext>
            </a:extLst>
          </p:cNvPr>
          <p:cNvSpPr txBox="1"/>
          <p:nvPr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accent1"/>
                </a:solidFill>
              </a:rPr>
              <a:pPr algn="r"/>
              <a:t>38</a:t>
            </a:fld>
            <a:endParaRPr lang="en-GB" sz="15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611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A3CF1A7-9AC8-4F45-5440-23166009B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0"/>
          <a:stretch/>
        </p:blipFill>
        <p:spPr>
          <a:xfrm>
            <a:off x="0" y="146050"/>
            <a:ext cx="12192000" cy="67119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6149B2-6D78-1960-6A02-5ED228E6D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Asia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D5E528-7FA2-5804-A923-E927DDDC5BBA}"/>
              </a:ext>
            </a:extLst>
          </p:cNvPr>
          <p:cNvSpPr txBox="1"/>
          <p:nvPr/>
        </p:nvSpPr>
        <p:spPr>
          <a:xfrm>
            <a:off x="7236325" y="1341438"/>
            <a:ext cx="4223837" cy="48958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dirty="0"/>
              <a:t>Click to add text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531E2A3-8456-D79B-FA99-99F416AF4275}"/>
              </a:ext>
            </a:extLst>
          </p:cNvPr>
          <p:cNvGrpSpPr/>
          <p:nvPr/>
        </p:nvGrpSpPr>
        <p:grpSpPr>
          <a:xfrm>
            <a:off x="6240064" y="2226929"/>
            <a:ext cx="408735" cy="408735"/>
            <a:chOff x="1277846" y="4633583"/>
            <a:chExt cx="540336" cy="540336"/>
          </a:xfrm>
        </p:grpSpPr>
        <p:sp>
          <p:nvSpPr>
            <p:cNvPr id="5" name="Teardrop 4">
              <a:extLst>
                <a:ext uri="{FF2B5EF4-FFF2-40B4-BE49-F238E27FC236}">
                  <a16:creationId xmlns:a16="http://schemas.microsoft.com/office/drawing/2014/main" id="{66A33DAC-E231-3310-FE3C-0C35FB2C391B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06544FF-B1BA-8A8A-969D-F1DC9B8CF7C7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252A7D2-7853-AAC4-EAAF-21DC8C1682C7}"/>
              </a:ext>
            </a:extLst>
          </p:cNvPr>
          <p:cNvGrpSpPr/>
          <p:nvPr/>
        </p:nvGrpSpPr>
        <p:grpSpPr>
          <a:xfrm>
            <a:off x="4105041" y="5076547"/>
            <a:ext cx="408735" cy="408735"/>
            <a:chOff x="1277846" y="4633583"/>
            <a:chExt cx="540336" cy="540336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B46B0C20-9B58-9D7B-2A35-A4966C90F11F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AD59093-D932-77CC-B347-006A6FD1123F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B0F0A7A-68A9-AC20-8E93-A0793138E404}"/>
              </a:ext>
            </a:extLst>
          </p:cNvPr>
          <p:cNvGrpSpPr/>
          <p:nvPr/>
        </p:nvGrpSpPr>
        <p:grpSpPr>
          <a:xfrm>
            <a:off x="3286114" y="1758828"/>
            <a:ext cx="408735" cy="408735"/>
            <a:chOff x="1277846" y="4633583"/>
            <a:chExt cx="540336" cy="540336"/>
          </a:xfrm>
        </p:grpSpPr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DC5338AD-C1C6-E692-76BB-9A9FC1DB4751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B6C8338-2CAD-80E0-9E66-513DABEC6D47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F0DC3B8-C776-5B6A-DA32-28A235E1C531}"/>
              </a:ext>
            </a:extLst>
          </p:cNvPr>
          <p:cNvSpPr txBox="1"/>
          <p:nvPr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accent1"/>
                </a:solidFill>
              </a:rPr>
              <a:pPr algn="r"/>
              <a:t>39</a:t>
            </a:fld>
            <a:endParaRPr lang="en-GB" sz="15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508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4868C26-D6D4-79AF-5559-171C63FF2C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1010298"/>
              </p:ext>
            </p:extLst>
          </p:nvPr>
        </p:nvGraphicFramePr>
        <p:xfrm>
          <a:off x="731838" y="1341438"/>
          <a:ext cx="10728325" cy="4835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3ED2D57-625B-C662-6029-32AA7DF66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Stacked bar chart</a:t>
            </a:r>
          </a:p>
        </p:txBody>
      </p:sp>
    </p:spTree>
    <p:extLst>
      <p:ext uri="{BB962C8B-B14F-4D97-AF65-F5344CB8AC3E}">
        <p14:creationId xmlns:p14="http://schemas.microsoft.com/office/powerpoint/2010/main" val="2047954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AB4DA36-BB6C-6AF3-A9F3-7411A29737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4"/>
          <a:stretch/>
        </p:blipFill>
        <p:spPr>
          <a:xfrm>
            <a:off x="0" y="150470"/>
            <a:ext cx="12192000" cy="67075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6149B2-6D78-1960-6A02-5ED228E6D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Europe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2D471A-182A-1A7D-B227-47D7D6159E04}"/>
              </a:ext>
            </a:extLst>
          </p:cNvPr>
          <p:cNvSpPr txBox="1"/>
          <p:nvPr/>
        </p:nvSpPr>
        <p:spPr>
          <a:xfrm>
            <a:off x="735822" y="1344101"/>
            <a:ext cx="3823767" cy="48958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dirty="0"/>
              <a:t>Click to add text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3E19A23-79BE-6C9B-159A-5D0FD06E6E7D}"/>
              </a:ext>
            </a:extLst>
          </p:cNvPr>
          <p:cNvGrpSpPr/>
          <p:nvPr/>
        </p:nvGrpSpPr>
        <p:grpSpPr>
          <a:xfrm>
            <a:off x="6775727" y="3815314"/>
            <a:ext cx="408735" cy="408735"/>
            <a:chOff x="1277846" y="4633583"/>
            <a:chExt cx="540336" cy="540336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160707AE-B07C-84FC-40A1-2C36917EED5A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3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7E63C2F-BAA9-E40A-BD7A-1ABAF0C29C37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EAC7264-7899-77A1-6080-AA04F6B3C94D}"/>
              </a:ext>
            </a:extLst>
          </p:cNvPr>
          <p:cNvGrpSpPr/>
          <p:nvPr/>
        </p:nvGrpSpPr>
        <p:grpSpPr>
          <a:xfrm>
            <a:off x="7293312" y="4833231"/>
            <a:ext cx="408735" cy="408735"/>
            <a:chOff x="1277846" y="4633583"/>
            <a:chExt cx="540336" cy="540336"/>
          </a:xfrm>
        </p:grpSpPr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F5607251-D232-3E81-587D-AA5062EE00CD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3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36BE5C5-12C9-8F83-FF51-9D5F16F98EDF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974FB36-ED1B-7C7B-2463-2A78BDF4E28D}"/>
              </a:ext>
            </a:extLst>
          </p:cNvPr>
          <p:cNvGrpSpPr/>
          <p:nvPr/>
        </p:nvGrpSpPr>
        <p:grpSpPr>
          <a:xfrm>
            <a:off x="9061727" y="3815314"/>
            <a:ext cx="408735" cy="408735"/>
            <a:chOff x="1277846" y="4633583"/>
            <a:chExt cx="540336" cy="540336"/>
          </a:xfrm>
        </p:grpSpPr>
        <p:sp>
          <p:nvSpPr>
            <p:cNvPr id="17" name="Teardrop 16">
              <a:extLst>
                <a:ext uri="{FF2B5EF4-FFF2-40B4-BE49-F238E27FC236}">
                  <a16:creationId xmlns:a16="http://schemas.microsoft.com/office/drawing/2014/main" id="{FA61B0A9-B775-9CDC-A831-E395FBF31A3C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3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0BA500A-3136-8398-8D63-594E02B2C03D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378D7FD-F3CF-0450-C684-5863B00ADBC3}"/>
              </a:ext>
            </a:extLst>
          </p:cNvPr>
          <p:cNvSpPr txBox="1"/>
          <p:nvPr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accent1"/>
                </a:solidFill>
              </a:rPr>
              <a:pPr algn="r"/>
              <a:t>40</a:t>
            </a:fld>
            <a:endParaRPr lang="en-GB" sz="15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7498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144">
            <a:extLst>
              <a:ext uri="{FF2B5EF4-FFF2-40B4-BE49-F238E27FC236}">
                <a16:creationId xmlns:a16="http://schemas.microsoft.com/office/drawing/2014/main" id="{9BBFDF19-DE77-D827-08BE-932CE0DE38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8"/>
          <a:stretch/>
        </p:blipFill>
        <p:spPr>
          <a:xfrm>
            <a:off x="0" y="148046"/>
            <a:ext cx="12192000" cy="67099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6149B2-6D78-1960-6A02-5ED228E6D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Oceania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D02E02EC-F1B0-1294-032F-8338B6DC1186}"/>
              </a:ext>
            </a:extLst>
          </p:cNvPr>
          <p:cNvSpPr txBox="1"/>
          <p:nvPr/>
        </p:nvSpPr>
        <p:spPr>
          <a:xfrm>
            <a:off x="6105741" y="1344101"/>
            <a:ext cx="5354422" cy="48958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dirty="0"/>
              <a:t>Click to add text</a:t>
            </a:r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25DA95CF-EC68-83AC-4DFD-7A4F824911B3}"/>
              </a:ext>
            </a:extLst>
          </p:cNvPr>
          <p:cNvGrpSpPr/>
          <p:nvPr/>
        </p:nvGrpSpPr>
        <p:grpSpPr>
          <a:xfrm>
            <a:off x="1663106" y="3690819"/>
            <a:ext cx="408735" cy="408735"/>
            <a:chOff x="1277846" y="4633583"/>
            <a:chExt cx="540336" cy="540336"/>
          </a:xfrm>
        </p:grpSpPr>
        <p:sp>
          <p:nvSpPr>
            <p:cNvPr id="136" name="Teardrop 135">
              <a:extLst>
                <a:ext uri="{FF2B5EF4-FFF2-40B4-BE49-F238E27FC236}">
                  <a16:creationId xmlns:a16="http://schemas.microsoft.com/office/drawing/2014/main" id="{2ADE3C72-2BBF-B007-4F74-99CBE291A2C2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468D05E7-E9F0-8F3A-2024-3DC8D15732F7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5CEEF2FC-F363-FE52-4C40-3AD26F6A1924}"/>
              </a:ext>
            </a:extLst>
          </p:cNvPr>
          <p:cNvGrpSpPr/>
          <p:nvPr/>
        </p:nvGrpSpPr>
        <p:grpSpPr>
          <a:xfrm>
            <a:off x="5205813" y="5581901"/>
            <a:ext cx="408735" cy="408735"/>
            <a:chOff x="1277846" y="4633583"/>
            <a:chExt cx="540336" cy="540336"/>
          </a:xfrm>
        </p:grpSpPr>
        <p:sp>
          <p:nvSpPr>
            <p:cNvPr id="139" name="Teardrop 138">
              <a:extLst>
                <a:ext uri="{FF2B5EF4-FFF2-40B4-BE49-F238E27FC236}">
                  <a16:creationId xmlns:a16="http://schemas.microsoft.com/office/drawing/2014/main" id="{AA73E1A9-CDFE-05E7-78B7-04F574EC6E5D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68D35343-8057-475E-89C5-BA6403E61DD4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A536B0F2-A5D4-240D-80F7-E7E54DF629AB}"/>
              </a:ext>
            </a:extLst>
          </p:cNvPr>
          <p:cNvGrpSpPr/>
          <p:nvPr/>
        </p:nvGrpSpPr>
        <p:grpSpPr>
          <a:xfrm>
            <a:off x="3420569" y="1367525"/>
            <a:ext cx="408735" cy="408735"/>
            <a:chOff x="1277846" y="4633583"/>
            <a:chExt cx="540336" cy="540336"/>
          </a:xfrm>
        </p:grpSpPr>
        <p:sp>
          <p:nvSpPr>
            <p:cNvPr id="142" name="Teardrop 141">
              <a:extLst>
                <a:ext uri="{FF2B5EF4-FFF2-40B4-BE49-F238E27FC236}">
                  <a16:creationId xmlns:a16="http://schemas.microsoft.com/office/drawing/2014/main" id="{B42FF3E0-D83E-9370-A6AD-829EF872DD8E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495E8CE6-9D14-D4E7-6CCA-D2248F9DEECB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6" name="TextBox 145">
            <a:extLst>
              <a:ext uri="{FF2B5EF4-FFF2-40B4-BE49-F238E27FC236}">
                <a16:creationId xmlns:a16="http://schemas.microsoft.com/office/drawing/2014/main" id="{CEB3937F-4CC3-9856-2EC0-778AC6753AC3}"/>
              </a:ext>
            </a:extLst>
          </p:cNvPr>
          <p:cNvSpPr txBox="1"/>
          <p:nvPr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accent1"/>
                </a:solidFill>
              </a:rPr>
              <a:pPr algn="r"/>
              <a:t>41</a:t>
            </a:fld>
            <a:endParaRPr lang="en-GB" sz="15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3218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66982BB-E798-6226-853C-EF10F97FBE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4"/>
          <a:stretch/>
        </p:blipFill>
        <p:spPr>
          <a:xfrm>
            <a:off x="0" y="149130"/>
            <a:ext cx="12192000" cy="67088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6149B2-6D78-1960-6A02-5ED228E6D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North America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B472F1-BDA5-683B-1F31-808E948018B3}"/>
              </a:ext>
            </a:extLst>
          </p:cNvPr>
          <p:cNvSpPr txBox="1"/>
          <p:nvPr/>
        </p:nvSpPr>
        <p:spPr>
          <a:xfrm>
            <a:off x="735822" y="1344101"/>
            <a:ext cx="4921563" cy="48958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dirty="0"/>
              <a:t>Click to add text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36520E2-68D6-B402-635E-1EBDE68EEB84}"/>
              </a:ext>
            </a:extLst>
          </p:cNvPr>
          <p:cNvGrpSpPr/>
          <p:nvPr/>
        </p:nvGrpSpPr>
        <p:grpSpPr>
          <a:xfrm>
            <a:off x="9344062" y="4400111"/>
            <a:ext cx="408735" cy="408735"/>
            <a:chOff x="1277846" y="4633583"/>
            <a:chExt cx="540336" cy="540336"/>
          </a:xfrm>
        </p:grpSpPr>
        <p:sp>
          <p:nvSpPr>
            <p:cNvPr id="5" name="Teardrop 4">
              <a:extLst>
                <a:ext uri="{FF2B5EF4-FFF2-40B4-BE49-F238E27FC236}">
                  <a16:creationId xmlns:a16="http://schemas.microsoft.com/office/drawing/2014/main" id="{DB81F90C-E066-0FBA-2032-649F1AFCBAEB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7144151-92E0-9539-6493-B51C46C887A2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3B0F3CC-FBE7-9EA5-16A7-129BC9DFBAA3}"/>
              </a:ext>
            </a:extLst>
          </p:cNvPr>
          <p:cNvGrpSpPr/>
          <p:nvPr/>
        </p:nvGrpSpPr>
        <p:grpSpPr>
          <a:xfrm>
            <a:off x="7404853" y="2509686"/>
            <a:ext cx="408735" cy="408735"/>
            <a:chOff x="1277846" y="4633583"/>
            <a:chExt cx="540336" cy="540336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B3834DEE-40C9-2AA9-4369-7C404B4A2917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60DBCC3-B896-155D-C15A-1E6448AC05BF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C09AFC4-DE0A-F6C4-D905-61BA6D9685E9}"/>
              </a:ext>
            </a:extLst>
          </p:cNvPr>
          <p:cNvGrpSpPr/>
          <p:nvPr/>
        </p:nvGrpSpPr>
        <p:grpSpPr>
          <a:xfrm>
            <a:off x="7753241" y="4274153"/>
            <a:ext cx="408735" cy="408735"/>
            <a:chOff x="1277846" y="4633583"/>
            <a:chExt cx="540336" cy="540336"/>
          </a:xfrm>
        </p:grpSpPr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AFF51B6F-30A8-E6DB-3B06-87D0986EF69A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DA7F60-B747-36F4-A5B2-7BACACC48977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B175080-78F8-4BFE-3995-17BAC0116F82}"/>
              </a:ext>
            </a:extLst>
          </p:cNvPr>
          <p:cNvSpPr txBox="1"/>
          <p:nvPr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accent1"/>
                </a:solidFill>
              </a:rPr>
              <a:pPr algn="r"/>
              <a:t>42</a:t>
            </a:fld>
            <a:endParaRPr lang="en-GB" sz="15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489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DE2E67DB-4BCA-0E7A-45BC-CB168D2E3F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0"/>
          <a:stretch/>
        </p:blipFill>
        <p:spPr>
          <a:xfrm>
            <a:off x="0" y="148856"/>
            <a:ext cx="12192000" cy="67091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6149B2-6D78-1960-6A02-5ED228E6D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South America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FAA920-682E-3183-777D-2ACBC347329D}"/>
              </a:ext>
            </a:extLst>
          </p:cNvPr>
          <p:cNvSpPr txBox="1"/>
          <p:nvPr/>
        </p:nvSpPr>
        <p:spPr>
          <a:xfrm>
            <a:off x="735822" y="1344101"/>
            <a:ext cx="5368998" cy="48958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dirty="0"/>
              <a:t>Click to add text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87C8EF9-897C-621D-3792-FC7AAF62DA91}"/>
              </a:ext>
            </a:extLst>
          </p:cNvPr>
          <p:cNvGrpSpPr/>
          <p:nvPr/>
        </p:nvGrpSpPr>
        <p:grpSpPr>
          <a:xfrm>
            <a:off x="9281758" y="2605593"/>
            <a:ext cx="408735" cy="408735"/>
            <a:chOff x="1277846" y="4633583"/>
            <a:chExt cx="540336" cy="540336"/>
          </a:xfrm>
        </p:grpSpPr>
        <p:sp>
          <p:nvSpPr>
            <p:cNvPr id="21" name="Teardrop 20">
              <a:extLst>
                <a:ext uri="{FF2B5EF4-FFF2-40B4-BE49-F238E27FC236}">
                  <a16:creationId xmlns:a16="http://schemas.microsoft.com/office/drawing/2014/main" id="{2C5BB9FD-8FEC-7CB6-AE7F-03FA7FAEBCFC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1F4811D-B038-D3B4-73BF-75AB5CD6D493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640C58B-E825-CEB9-699F-36383705129C}"/>
              </a:ext>
            </a:extLst>
          </p:cNvPr>
          <p:cNvGrpSpPr/>
          <p:nvPr/>
        </p:nvGrpSpPr>
        <p:grpSpPr>
          <a:xfrm>
            <a:off x="10769731" y="1837168"/>
            <a:ext cx="408735" cy="408735"/>
            <a:chOff x="1277846" y="4633583"/>
            <a:chExt cx="540336" cy="540336"/>
          </a:xfrm>
        </p:grpSpPr>
        <p:sp>
          <p:nvSpPr>
            <p:cNvPr id="24" name="Teardrop 23">
              <a:extLst>
                <a:ext uri="{FF2B5EF4-FFF2-40B4-BE49-F238E27FC236}">
                  <a16:creationId xmlns:a16="http://schemas.microsoft.com/office/drawing/2014/main" id="{F5301866-77BE-DE27-ACAF-20590F36C887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6CE95E8-6C90-580B-C8C3-22572FF17BBE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B38688D-40FC-E2B5-3E63-4843FCF569C6}"/>
              </a:ext>
            </a:extLst>
          </p:cNvPr>
          <p:cNvGrpSpPr/>
          <p:nvPr/>
        </p:nvGrpSpPr>
        <p:grpSpPr>
          <a:xfrm>
            <a:off x="9101694" y="5271155"/>
            <a:ext cx="408735" cy="408735"/>
            <a:chOff x="1277846" y="4633583"/>
            <a:chExt cx="540336" cy="540336"/>
          </a:xfrm>
        </p:grpSpPr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1BD050A1-D9D7-DE88-4571-001EE1BFB54C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518A5E9-FBC8-E3A6-1C0A-86808A0B973A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06D878C-369D-5AEB-9B47-94320273F6E6}"/>
              </a:ext>
            </a:extLst>
          </p:cNvPr>
          <p:cNvSpPr txBox="1"/>
          <p:nvPr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accent1"/>
                </a:solidFill>
              </a:rPr>
              <a:pPr algn="r"/>
              <a:t>43</a:t>
            </a:fld>
            <a:endParaRPr lang="en-GB" sz="15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5563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472A3A8-064D-7537-3805-C234E11952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7"/>
          <a:stretch/>
        </p:blipFill>
        <p:spPr>
          <a:xfrm>
            <a:off x="0" y="147234"/>
            <a:ext cx="12192000" cy="67107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6149B2-6D78-1960-6A02-5ED228E6D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Africa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B1D1F3-2E3B-E032-0DFD-CBC592D43802}"/>
              </a:ext>
            </a:extLst>
          </p:cNvPr>
          <p:cNvSpPr txBox="1"/>
          <p:nvPr/>
        </p:nvSpPr>
        <p:spPr>
          <a:xfrm>
            <a:off x="735822" y="1344101"/>
            <a:ext cx="5360178" cy="48958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dirty="0"/>
              <a:t>Click to add text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269AB9F-BE9C-922D-C7F6-04FFF03EACFE}"/>
              </a:ext>
            </a:extLst>
          </p:cNvPr>
          <p:cNvGrpSpPr/>
          <p:nvPr/>
        </p:nvGrpSpPr>
        <p:grpSpPr>
          <a:xfrm>
            <a:off x="7135766" y="2478072"/>
            <a:ext cx="408735" cy="408735"/>
            <a:chOff x="1277846" y="4633583"/>
            <a:chExt cx="540336" cy="540336"/>
          </a:xfrm>
        </p:grpSpPr>
        <p:sp>
          <p:nvSpPr>
            <p:cNvPr id="5" name="Teardrop 4">
              <a:extLst>
                <a:ext uri="{FF2B5EF4-FFF2-40B4-BE49-F238E27FC236}">
                  <a16:creationId xmlns:a16="http://schemas.microsoft.com/office/drawing/2014/main" id="{84B8873B-A905-67EB-9A8A-022E17E283C7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C25CE66-A6FF-088C-3167-C630F28A5A22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11538BB-BBD0-7995-A429-011C23E32598}"/>
              </a:ext>
            </a:extLst>
          </p:cNvPr>
          <p:cNvGrpSpPr/>
          <p:nvPr/>
        </p:nvGrpSpPr>
        <p:grpSpPr>
          <a:xfrm>
            <a:off x="9538926" y="1037736"/>
            <a:ext cx="408735" cy="408735"/>
            <a:chOff x="1277846" y="4633583"/>
            <a:chExt cx="540336" cy="540336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92898B4D-4CC9-41B6-1672-A7AA624B60B1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AEBBEB2-CBF6-2E35-8747-289614830AD7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928C1A4-2436-8A36-F92B-6B012A6841F6}"/>
              </a:ext>
            </a:extLst>
          </p:cNvPr>
          <p:cNvGrpSpPr/>
          <p:nvPr/>
        </p:nvGrpSpPr>
        <p:grpSpPr>
          <a:xfrm>
            <a:off x="10735430" y="4423086"/>
            <a:ext cx="408735" cy="408735"/>
            <a:chOff x="1277846" y="4633583"/>
            <a:chExt cx="540336" cy="540336"/>
          </a:xfrm>
        </p:grpSpPr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C33E5B5E-344C-93CE-AA51-EB6B24CA8F35}"/>
                </a:ext>
              </a:extLst>
            </p:cNvPr>
            <p:cNvSpPr/>
            <p:nvPr/>
          </p:nvSpPr>
          <p:spPr>
            <a:xfrm rot="8100000">
              <a:off x="1277846" y="4633583"/>
              <a:ext cx="540336" cy="540336"/>
            </a:xfrm>
            <a:prstGeom prst="teardrop">
              <a:avLst>
                <a:gd name="adj" fmla="val 134499"/>
              </a:avLst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DE1F138-4E41-6082-EC4B-0017047C6152}"/>
                </a:ext>
              </a:extLst>
            </p:cNvPr>
            <p:cNvSpPr/>
            <p:nvPr/>
          </p:nvSpPr>
          <p:spPr>
            <a:xfrm>
              <a:off x="1432784" y="4789611"/>
              <a:ext cx="230459" cy="230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14BB053-A4B3-D249-B872-06A56517D375}"/>
              </a:ext>
            </a:extLst>
          </p:cNvPr>
          <p:cNvSpPr txBox="1"/>
          <p:nvPr/>
        </p:nvSpPr>
        <p:spPr>
          <a:xfrm>
            <a:off x="10601739" y="687097"/>
            <a:ext cx="858424" cy="2308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fld id="{9E98DC05-5784-D54C-BD1C-733B650F7831}" type="slidenum">
              <a:rPr lang="en-GB" sz="1500" smtClean="0">
                <a:solidFill>
                  <a:schemeClr val="accent1"/>
                </a:solidFill>
              </a:rPr>
              <a:pPr algn="r"/>
              <a:t>44</a:t>
            </a:fld>
            <a:endParaRPr lang="en-GB" sz="15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172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4868C26-D6D4-79AF-5559-171C63FF2C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0859124"/>
              </p:ext>
            </p:extLst>
          </p:nvPr>
        </p:nvGraphicFramePr>
        <p:xfrm>
          <a:off x="731838" y="1341438"/>
          <a:ext cx="10728325" cy="4835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3ED2D57-625B-C662-6029-32AA7DF66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Doughnut chart</a:t>
            </a:r>
          </a:p>
        </p:txBody>
      </p:sp>
    </p:spTree>
    <p:extLst>
      <p:ext uri="{BB962C8B-B14F-4D97-AF65-F5344CB8AC3E}">
        <p14:creationId xmlns:p14="http://schemas.microsoft.com/office/powerpoint/2010/main" val="4190957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4868C26-D6D4-79AF-5559-171C63FF2C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0500356"/>
              </p:ext>
            </p:extLst>
          </p:nvPr>
        </p:nvGraphicFramePr>
        <p:xfrm>
          <a:off x="731838" y="1341438"/>
          <a:ext cx="10728325" cy="4835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3ED2D57-625B-C662-6029-32AA7DF66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Line graph with markers</a:t>
            </a:r>
          </a:p>
        </p:txBody>
      </p:sp>
    </p:spTree>
    <p:extLst>
      <p:ext uri="{BB962C8B-B14F-4D97-AF65-F5344CB8AC3E}">
        <p14:creationId xmlns:p14="http://schemas.microsoft.com/office/powerpoint/2010/main" val="2401622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4868C26-D6D4-79AF-5559-171C63FF2C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3300784"/>
              </p:ext>
            </p:extLst>
          </p:nvPr>
        </p:nvGraphicFramePr>
        <p:xfrm>
          <a:off x="731838" y="1341438"/>
          <a:ext cx="10728325" cy="4835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3ED2D57-625B-C662-6029-32AA7DF66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Combo – Clustered column (line)</a:t>
            </a:r>
          </a:p>
        </p:txBody>
      </p:sp>
    </p:spTree>
    <p:extLst>
      <p:ext uri="{BB962C8B-B14F-4D97-AF65-F5344CB8AC3E}">
        <p14:creationId xmlns:p14="http://schemas.microsoft.com/office/powerpoint/2010/main" val="376945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231FA-F498-491A-FD5C-CA1767AA4D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838" y="2142520"/>
            <a:ext cx="10728325" cy="784830"/>
          </a:xfrm>
        </p:spPr>
        <p:txBody>
          <a:bodyPr/>
          <a:lstStyle/>
          <a:p>
            <a:r>
              <a:rPr lang="en-GB" dirty="0"/>
              <a:t>Organising information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5117A8-0469-C0A0-7A31-EDF0F3555B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Simplistic examples of SmartArt and tables used to organise information clearly</a:t>
            </a:r>
          </a:p>
        </p:txBody>
      </p:sp>
    </p:spTree>
    <p:extLst>
      <p:ext uri="{BB962C8B-B14F-4D97-AF65-F5344CB8AC3E}">
        <p14:creationId xmlns:p14="http://schemas.microsoft.com/office/powerpoint/2010/main" val="3904476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1E8EADA-E443-12B7-7D5D-E72CAB657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Basic table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4B53CBD-8929-1B44-3455-AFA7A8ADF3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4305761"/>
              </p:ext>
            </p:extLst>
          </p:nvPr>
        </p:nvGraphicFramePr>
        <p:xfrm>
          <a:off x="731838" y="1341438"/>
          <a:ext cx="6436995" cy="385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5665">
                  <a:extLst>
                    <a:ext uri="{9D8B030D-6E8A-4147-A177-3AD203B41FA5}">
                      <a16:colId xmlns:a16="http://schemas.microsoft.com/office/drawing/2014/main" val="1975622469"/>
                    </a:ext>
                  </a:extLst>
                </a:gridCol>
                <a:gridCol w="2145665">
                  <a:extLst>
                    <a:ext uri="{9D8B030D-6E8A-4147-A177-3AD203B41FA5}">
                      <a16:colId xmlns:a16="http://schemas.microsoft.com/office/drawing/2014/main" val="3452059093"/>
                    </a:ext>
                  </a:extLst>
                </a:gridCol>
                <a:gridCol w="2145665">
                  <a:extLst>
                    <a:ext uri="{9D8B030D-6E8A-4147-A177-3AD203B41FA5}">
                      <a16:colId xmlns:a16="http://schemas.microsoft.com/office/drawing/2014/main" val="807453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Items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Branded supermarket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Non branded supermarket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989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Ready meals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£3.50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£2.50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768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Baked beans x4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£4.00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£1.50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3890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Noodles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£2.00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£0.95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240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Chicken breast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£3.50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£2. 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251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Frozen veg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£2.00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£1. 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5745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Pizza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£4.00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£3. 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50336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Laundry detergent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£7.00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£2.00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6683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Fizzy drinks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£2.00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£0.75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5276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£28.00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£15.00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6582403"/>
                  </a:ext>
                </a:extLst>
              </a:tr>
            </a:tbl>
          </a:graphicData>
        </a:graphic>
      </p:graphicFrame>
      <p:pic>
        <p:nvPicPr>
          <p:cNvPr id="2" name="Content Placeholder 15" descr="A person and person cooking&#10;&#10;Description automatically generated">
            <a:extLst>
              <a:ext uri="{FF2B5EF4-FFF2-40B4-BE49-F238E27FC236}">
                <a16:creationId xmlns:a16="http://schemas.microsoft.com/office/drawing/2014/main" id="{6E25DD25-D900-DE90-9BFD-A05BF7DC91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5"/>
          <a:stretch/>
        </p:blipFill>
        <p:spPr>
          <a:xfrm>
            <a:off x="7673119" y="1037736"/>
            <a:ext cx="3787043" cy="5198026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338BBE0F-2B58-3765-D869-E11C4002A918}"/>
              </a:ext>
            </a:extLst>
          </p:cNvPr>
          <p:cNvSpPr txBox="1">
            <a:spLocks/>
          </p:cNvSpPr>
          <p:nvPr/>
        </p:nvSpPr>
        <p:spPr>
          <a:xfrm>
            <a:off x="731838" y="5523945"/>
            <a:ext cx="9869901" cy="41549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A difference of £13/ week!</a:t>
            </a:r>
          </a:p>
          <a:p>
            <a:r>
              <a:rPr lang="en-GB" dirty="0"/>
              <a:t>Or £676/ year!</a:t>
            </a:r>
          </a:p>
        </p:txBody>
      </p:sp>
    </p:spTree>
    <p:extLst>
      <p:ext uri="{BB962C8B-B14F-4D97-AF65-F5344CB8AC3E}">
        <p14:creationId xmlns:p14="http://schemas.microsoft.com/office/powerpoint/2010/main" val="414070755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Herts 202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9A46CF"/>
      </a:accent1>
      <a:accent2>
        <a:srgbClr val="00B9E4"/>
      </a:accent2>
      <a:accent3>
        <a:srgbClr val="F53F5B"/>
      </a:accent3>
      <a:accent4>
        <a:srgbClr val="0073CF"/>
      </a:accent4>
      <a:accent5>
        <a:srgbClr val="45B382"/>
      </a:accent5>
      <a:accent6>
        <a:srgbClr val="FFCF20"/>
      </a:accent6>
      <a:hlink>
        <a:srgbClr val="9A46CF"/>
      </a:hlink>
      <a:folHlink>
        <a:srgbClr val="0073C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DBA85F447B164191BB36C258697B67" ma:contentTypeVersion="20" ma:contentTypeDescription="Create a new document." ma:contentTypeScope="" ma:versionID="dfed7aa17f90e169ea531504b4f8871d">
  <xsd:schema xmlns:xsd="http://www.w3.org/2001/XMLSchema" xmlns:xs="http://www.w3.org/2001/XMLSchema" xmlns:p="http://schemas.microsoft.com/office/2006/metadata/properties" xmlns:ns2="4ad138b4-2b68-4b70-945d-07f8f18b1c9a" xmlns:ns3="3c474641-ec36-472f-b125-6b1b0910eaa4" targetNamespace="http://schemas.microsoft.com/office/2006/metadata/properties" ma:root="true" ma:fieldsID="465e9d6d082226720c5f06b77115214e" ns2:_="" ns3:_="">
    <xsd:import namespace="4ad138b4-2b68-4b70-945d-07f8f18b1c9a"/>
    <xsd:import namespace="3c474641-ec36-472f-b125-6b1b0910ea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Information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d138b4-2b68-4b70-945d-07f8f18b1c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Information" ma:index="12" nillable="true" ma:displayName="Information" ma:format="Dropdown" ma:internalName="Information">
      <xsd:simpleType>
        <xsd:restriction base="dms:Text">
          <xsd:maxLength value="255"/>
        </xsd:restriction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ae0a39fc-eab5-4218-a4ea-be23ca52bc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474641-ec36-472f-b125-6b1b0910eaa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8175645e-2251-4c0c-a68a-b328c89161bf}" ma:internalName="TaxCatchAll" ma:showField="CatchAllData" ma:web="3c474641-ec36-472f-b125-6b1b0910ea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4ad138b4-2b68-4b70-945d-07f8f18b1c9a" xsi:nil="true"/>
    <lcf76f155ced4ddcb4097134ff3c332f xmlns="4ad138b4-2b68-4b70-945d-07f8f18b1c9a">
      <Terms xmlns="http://schemas.microsoft.com/office/infopath/2007/PartnerControls"/>
    </lcf76f155ced4ddcb4097134ff3c332f>
    <TaxCatchAll xmlns="3c474641-ec36-472f-b125-6b1b0910eaa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CD151A-E48B-4795-834B-87A59023CB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ad138b4-2b68-4b70-945d-07f8f18b1c9a"/>
    <ds:schemaRef ds:uri="3c474641-ec36-472f-b125-6b1b0910ea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1FC41-23C7-41B0-B5F9-BF4CD38AD2ED}">
  <ds:schemaRefs>
    <ds:schemaRef ds:uri="4ad138b4-2b68-4b70-945d-07f8f18b1c9a"/>
    <ds:schemaRef ds:uri="http://www.w3.org/XML/1998/namespace"/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3c474641-ec36-472f-b125-6b1b0910eaa4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1C521DD-2673-4EE6-BB9B-DC5C3320FF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5412</TotalTime>
  <Words>729</Words>
  <Application>Microsoft Macintosh PowerPoint</Application>
  <PresentationFormat>Widescreen</PresentationFormat>
  <Paragraphs>374</Paragraphs>
  <Slides>44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7" baseType="lpstr">
      <vt:lpstr>Arial</vt:lpstr>
      <vt:lpstr>Wingdings</vt:lpstr>
      <vt:lpstr>Custom Design</vt:lpstr>
      <vt:lpstr>Additional templates</vt:lpstr>
      <vt:lpstr>Charts and graphs</vt:lpstr>
      <vt:lpstr>Column chart</vt:lpstr>
      <vt:lpstr>Stacked bar chart</vt:lpstr>
      <vt:lpstr>Doughnut chart</vt:lpstr>
      <vt:lpstr>Line graph with markers</vt:lpstr>
      <vt:lpstr>Combo – Clustered column (line)</vt:lpstr>
      <vt:lpstr>Organising information</vt:lpstr>
      <vt:lpstr>Basic table</vt:lpstr>
      <vt:lpstr>Horizontal organisational chart</vt:lpstr>
      <vt:lpstr>Directional cycle</vt:lpstr>
      <vt:lpstr>Radial cycle</vt:lpstr>
      <vt:lpstr>Basic Venn</vt:lpstr>
      <vt:lpstr>Linear Venn</vt:lpstr>
      <vt:lpstr>Stacked Venn</vt:lpstr>
      <vt:lpstr>Grid matrix</vt:lpstr>
      <vt:lpstr>Icons</vt:lpstr>
      <vt:lpstr>Activity 1</vt:lpstr>
      <vt:lpstr>Activity 2</vt:lpstr>
      <vt:lpstr>Activity 3</vt:lpstr>
      <vt:lpstr>Nature</vt:lpstr>
      <vt:lpstr>People</vt:lpstr>
      <vt:lpstr>Symbols</vt:lpstr>
      <vt:lpstr>Technology</vt:lpstr>
      <vt:lpstr>Transport and urban</vt:lpstr>
      <vt:lpstr>Planning and timetabling </vt:lpstr>
      <vt:lpstr>Academic year planner</vt:lpstr>
      <vt:lpstr>Weekly planner</vt:lpstr>
      <vt:lpstr>Daily planner</vt:lpstr>
      <vt:lpstr>Annual workload planner</vt:lpstr>
      <vt:lpstr>Quarterly workload planner (overview)</vt:lpstr>
      <vt:lpstr>Quarterly workload planner (detailed)</vt:lpstr>
      <vt:lpstr>Roadmap</vt:lpstr>
      <vt:lpstr>Gantt</vt:lpstr>
      <vt:lpstr>Kanban</vt:lpstr>
      <vt:lpstr>Status classification</vt:lpstr>
      <vt:lpstr>Maps</vt:lpstr>
      <vt:lpstr>World map</vt:lpstr>
      <vt:lpstr>Asia</vt:lpstr>
      <vt:lpstr>Europe</vt:lpstr>
      <vt:lpstr>Oceania</vt:lpstr>
      <vt:lpstr>North America</vt:lpstr>
      <vt:lpstr>South America</vt:lpstr>
      <vt:lpstr>Africa</vt:lpstr>
    </vt:vector>
  </TitlesOfParts>
  <Manager/>
  <Company>University of Hertfordshire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University of Hertfordshire Powerpoint Template (2024)</dc:title>
  <dc:subject/>
  <dc:creator>Marketing and Communications</dc:creator>
  <cp:keywords/>
  <dc:description/>
  <cp:lastModifiedBy>Joe Fordham</cp:lastModifiedBy>
  <cp:revision>158</cp:revision>
  <dcterms:created xsi:type="dcterms:W3CDTF">2019-10-01T08:37:56Z</dcterms:created>
  <dcterms:modified xsi:type="dcterms:W3CDTF">2024-06-26T07:58:55Z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0x01010026DBA85F447B164191BB36C258697B67</vt:lpwstr>
  </property>
  <property fmtid="{D5CDD505-2E9C-101B-9397-08002B2CF9AE}" pid="3" name="MediaServiceImageTags">
    <vt:lpwstr/>
  </property>
</Properties>
</file>