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sldIdLst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21599525" cy="3049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98A7D-D9CC-0943-9250-BE8EB2254325}" v="3" dt="2021-01-08T11:52:59.685"/>
    <p1510:client id="{961402D2-44E1-1842-B819-F8752B6C76ED}" v="3" dt="2021-01-08T14:02:47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26" d="100"/>
          <a:sy n="26" d="100"/>
        </p:scale>
        <p:origin x="284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66798A7D-D9CC-0943-9250-BE8EB2254325}"/>
    <pc:docChg chg="undo custSel addSld delSld modSld modMainMaster">
      <pc:chgData name="Matthew Curtis" userId="84429868-f237-4f5b-874a-7f2099f8a3f1" providerId="ADAL" clId="{66798A7D-D9CC-0943-9250-BE8EB2254325}" dt="2021-01-08T13:20:35.235" v="35" actId="2696"/>
      <pc:docMkLst>
        <pc:docMk/>
      </pc:docMkLst>
      <pc:sldChg chg="modSp del mod">
        <pc:chgData name="Matthew Curtis" userId="84429868-f237-4f5b-874a-7f2099f8a3f1" providerId="ADAL" clId="{66798A7D-D9CC-0943-9250-BE8EB2254325}" dt="2021-01-08T13:20:35.235" v="35" actId="2696"/>
        <pc:sldMkLst>
          <pc:docMk/>
          <pc:sldMk cId="2336978781" sldId="262"/>
        </pc:sldMkLst>
        <pc:spChg chg="mod">
          <ac:chgData name="Matthew Curtis" userId="84429868-f237-4f5b-874a-7f2099f8a3f1" providerId="ADAL" clId="{66798A7D-D9CC-0943-9250-BE8EB2254325}" dt="2021-01-08T13:19:33.565" v="4" actId="1076"/>
          <ac:spMkLst>
            <pc:docMk/>
            <pc:sldMk cId="2336978781" sldId="262"/>
            <ac:spMk id="3" creationId="{78C0CF83-811F-304A-8A24-0DEFC9E2DE6F}"/>
          </ac:spMkLst>
        </pc:spChg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1544887115" sldId="263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280275744" sldId="264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909827527" sldId="265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509565856" sldId="266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905815420" sldId="268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4267554590" sldId="269"/>
        </pc:sldMkLst>
      </pc:sldChg>
      <pc:sldChg chg="new">
        <pc:chgData name="Matthew Curtis" userId="84429868-f237-4f5b-874a-7f2099f8a3f1" providerId="ADAL" clId="{66798A7D-D9CC-0943-9250-BE8EB2254325}" dt="2021-01-08T13:20:21.780" v="28" actId="680"/>
        <pc:sldMkLst>
          <pc:docMk/>
          <pc:sldMk cId="923994593" sldId="270"/>
        </pc:sldMkLst>
      </pc:sldChg>
      <pc:sldChg chg="new">
        <pc:chgData name="Matthew Curtis" userId="84429868-f237-4f5b-874a-7f2099f8a3f1" providerId="ADAL" clId="{66798A7D-D9CC-0943-9250-BE8EB2254325}" dt="2021-01-08T13:20:23.017" v="29" actId="680"/>
        <pc:sldMkLst>
          <pc:docMk/>
          <pc:sldMk cId="2620007838" sldId="271"/>
        </pc:sldMkLst>
      </pc:sldChg>
      <pc:sldChg chg="new">
        <pc:chgData name="Matthew Curtis" userId="84429868-f237-4f5b-874a-7f2099f8a3f1" providerId="ADAL" clId="{66798A7D-D9CC-0943-9250-BE8EB2254325}" dt="2021-01-08T13:20:24.210" v="30" actId="680"/>
        <pc:sldMkLst>
          <pc:docMk/>
          <pc:sldMk cId="3884056214" sldId="272"/>
        </pc:sldMkLst>
      </pc:sldChg>
      <pc:sldChg chg="new">
        <pc:chgData name="Matthew Curtis" userId="84429868-f237-4f5b-874a-7f2099f8a3f1" providerId="ADAL" clId="{66798A7D-D9CC-0943-9250-BE8EB2254325}" dt="2021-01-08T13:20:25.796" v="31" actId="680"/>
        <pc:sldMkLst>
          <pc:docMk/>
          <pc:sldMk cId="555896777" sldId="273"/>
        </pc:sldMkLst>
      </pc:sldChg>
      <pc:sldChg chg="new">
        <pc:chgData name="Matthew Curtis" userId="84429868-f237-4f5b-874a-7f2099f8a3f1" providerId="ADAL" clId="{66798A7D-D9CC-0943-9250-BE8EB2254325}" dt="2021-01-08T13:20:27.934" v="32" actId="680"/>
        <pc:sldMkLst>
          <pc:docMk/>
          <pc:sldMk cId="1489241724" sldId="274"/>
        </pc:sldMkLst>
      </pc:sldChg>
      <pc:sldChg chg="new">
        <pc:chgData name="Matthew Curtis" userId="84429868-f237-4f5b-874a-7f2099f8a3f1" providerId="ADAL" clId="{66798A7D-D9CC-0943-9250-BE8EB2254325}" dt="2021-01-08T13:20:29.632" v="33" actId="680"/>
        <pc:sldMkLst>
          <pc:docMk/>
          <pc:sldMk cId="491579030" sldId="275"/>
        </pc:sldMkLst>
      </pc:sldChg>
      <pc:sldChg chg="new">
        <pc:chgData name="Matthew Curtis" userId="84429868-f237-4f5b-874a-7f2099f8a3f1" providerId="ADAL" clId="{66798A7D-D9CC-0943-9250-BE8EB2254325}" dt="2021-01-08T13:20:31.353" v="34" actId="680"/>
        <pc:sldMkLst>
          <pc:docMk/>
          <pc:sldMk cId="1832235317" sldId="276"/>
        </pc:sldMkLst>
      </pc:sldChg>
      <pc:sldMasterChg chg="setBg modSldLayout">
        <pc:chgData name="Matthew Curtis" userId="84429868-f237-4f5b-874a-7f2099f8a3f1" providerId="ADAL" clId="{66798A7D-D9CC-0943-9250-BE8EB2254325}" dt="2021-01-08T13:20:16.304" v="27"/>
        <pc:sldMasterMkLst>
          <pc:docMk/>
          <pc:sldMasterMk cId="141854310" sldId="2147483667"/>
        </pc:sldMasterMkLst>
        <pc:sldLayoutChg chg="modSp mod setBg">
          <pc:chgData name="Matthew Curtis" userId="84429868-f237-4f5b-874a-7f2099f8a3f1" providerId="ADAL" clId="{66798A7D-D9CC-0943-9250-BE8EB2254325}" dt="2021-01-08T13:19:51.802" v="15" actId="1076"/>
          <pc:sldLayoutMkLst>
            <pc:docMk/>
            <pc:sldMasterMk cId="141854310" sldId="2147483667"/>
            <pc:sldLayoutMk cId="1388288775" sldId="2147483679"/>
          </pc:sldLayoutMkLst>
          <pc:spChg chg="mod">
            <ac:chgData name="Matthew Curtis" userId="84429868-f237-4f5b-874a-7f2099f8a3f1" providerId="ADAL" clId="{66798A7D-D9CC-0943-9250-BE8EB2254325}" dt="2021-01-08T13:19:51.802" v="15" actId="1076"/>
            <ac:spMkLst>
              <pc:docMk/>
              <pc:sldMasterMk cId="141854310" sldId="2147483667"/>
              <pc:sldLayoutMk cId="1388288775" sldId="2147483679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19:57.771" v="17"/>
          <pc:sldLayoutMkLst>
            <pc:docMk/>
            <pc:sldMasterMk cId="141854310" sldId="2147483667"/>
            <pc:sldLayoutMk cId="3156542843" sldId="2147483680"/>
          </pc:sldLayoutMkLst>
          <pc:spChg chg="del">
            <ac:chgData name="Matthew Curtis" userId="84429868-f237-4f5b-874a-7f2099f8a3f1" providerId="ADAL" clId="{66798A7D-D9CC-0943-9250-BE8EB2254325}" dt="2021-01-08T13:19:57.488" v="16" actId="478"/>
            <ac:spMkLst>
              <pc:docMk/>
              <pc:sldMasterMk cId="141854310" sldId="2147483667"/>
              <pc:sldLayoutMk cId="3156542843" sldId="2147483680"/>
              <ac:spMk id="5" creationId="{569A0521-3533-F947-8D45-F9830BAADD47}"/>
            </ac:spMkLst>
          </pc:spChg>
          <pc:spChg chg="add mod">
            <ac:chgData name="Matthew Curtis" userId="84429868-f237-4f5b-874a-7f2099f8a3f1" providerId="ADAL" clId="{66798A7D-D9CC-0943-9250-BE8EB2254325}" dt="2021-01-08T13:19:57.771" v="17"/>
            <ac:spMkLst>
              <pc:docMk/>
              <pc:sldMasterMk cId="141854310" sldId="2147483667"/>
              <pc:sldLayoutMk cId="3156542843" sldId="2147483680"/>
              <ac:spMk id="6" creationId="{59F8773F-CF67-454D-9A33-8D660501CBBD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0.666" v="19"/>
          <pc:sldLayoutMkLst>
            <pc:docMk/>
            <pc:sldMasterMk cId="141854310" sldId="2147483667"/>
            <pc:sldLayoutMk cId="222179287" sldId="2147483681"/>
          </pc:sldLayoutMkLst>
          <pc:spChg chg="del">
            <ac:chgData name="Matthew Curtis" userId="84429868-f237-4f5b-874a-7f2099f8a3f1" providerId="ADAL" clId="{66798A7D-D9CC-0943-9250-BE8EB2254325}" dt="2021-01-08T13:20:00.346" v="18" actId="478"/>
            <ac:spMkLst>
              <pc:docMk/>
              <pc:sldMasterMk cId="141854310" sldId="2147483667"/>
              <pc:sldLayoutMk cId="222179287" sldId="2147483681"/>
              <ac:spMk id="5" creationId="{255EA132-38C5-8647-914A-88F2EC1E8645}"/>
            </ac:spMkLst>
          </pc:spChg>
          <pc:spChg chg="add mod">
            <ac:chgData name="Matthew Curtis" userId="84429868-f237-4f5b-874a-7f2099f8a3f1" providerId="ADAL" clId="{66798A7D-D9CC-0943-9250-BE8EB2254325}" dt="2021-01-08T13:20:00.666" v="19"/>
            <ac:spMkLst>
              <pc:docMk/>
              <pc:sldMasterMk cId="141854310" sldId="2147483667"/>
              <pc:sldLayoutMk cId="222179287" sldId="2147483681"/>
              <ac:spMk id="6" creationId="{DDFDADEF-3C1D-C644-94BC-3188B7549C80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4.503" v="21"/>
          <pc:sldLayoutMkLst>
            <pc:docMk/>
            <pc:sldMasterMk cId="141854310" sldId="2147483667"/>
            <pc:sldLayoutMk cId="2725922002" sldId="2147483682"/>
          </pc:sldLayoutMkLst>
          <pc:spChg chg="del">
            <ac:chgData name="Matthew Curtis" userId="84429868-f237-4f5b-874a-7f2099f8a3f1" providerId="ADAL" clId="{66798A7D-D9CC-0943-9250-BE8EB2254325}" dt="2021-01-08T13:20:04.148" v="20" actId="478"/>
            <ac:spMkLst>
              <pc:docMk/>
              <pc:sldMasterMk cId="141854310" sldId="2147483667"/>
              <pc:sldLayoutMk cId="2725922002" sldId="2147483682"/>
              <ac:spMk id="5" creationId="{C6B62276-13DD-A547-B42A-72E2E66810CD}"/>
            </ac:spMkLst>
          </pc:spChg>
          <pc:spChg chg="add mod">
            <ac:chgData name="Matthew Curtis" userId="84429868-f237-4f5b-874a-7f2099f8a3f1" providerId="ADAL" clId="{66798A7D-D9CC-0943-9250-BE8EB2254325}" dt="2021-01-08T13:20:04.503" v="21"/>
            <ac:spMkLst>
              <pc:docMk/>
              <pc:sldMasterMk cId="141854310" sldId="2147483667"/>
              <pc:sldLayoutMk cId="2725922002" sldId="2147483682"/>
              <ac:spMk id="6" creationId="{D0F24B82-C068-0F4F-8DC1-9F0998AF227C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8.185" v="23"/>
          <pc:sldLayoutMkLst>
            <pc:docMk/>
            <pc:sldMasterMk cId="141854310" sldId="2147483667"/>
            <pc:sldLayoutMk cId="3138323055" sldId="2147483683"/>
          </pc:sldLayoutMkLst>
          <pc:spChg chg="del">
            <ac:chgData name="Matthew Curtis" userId="84429868-f237-4f5b-874a-7f2099f8a3f1" providerId="ADAL" clId="{66798A7D-D9CC-0943-9250-BE8EB2254325}" dt="2021-01-08T13:20:07.883" v="22" actId="478"/>
            <ac:spMkLst>
              <pc:docMk/>
              <pc:sldMasterMk cId="141854310" sldId="2147483667"/>
              <pc:sldLayoutMk cId="3138323055" sldId="2147483683"/>
              <ac:spMk id="5" creationId="{A628BA18-F9A1-7A45-ADFE-A751BBD9E9F8}"/>
            </ac:spMkLst>
          </pc:spChg>
          <pc:spChg chg="add mod">
            <ac:chgData name="Matthew Curtis" userId="84429868-f237-4f5b-874a-7f2099f8a3f1" providerId="ADAL" clId="{66798A7D-D9CC-0943-9250-BE8EB2254325}" dt="2021-01-08T13:20:08.185" v="23"/>
            <ac:spMkLst>
              <pc:docMk/>
              <pc:sldMasterMk cId="141854310" sldId="2147483667"/>
              <pc:sldLayoutMk cId="3138323055" sldId="2147483683"/>
              <ac:spMk id="6" creationId="{296F921B-D9C2-B442-8A1E-B2B1D52EE1BE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3.065" v="25"/>
          <pc:sldLayoutMkLst>
            <pc:docMk/>
            <pc:sldMasterMk cId="141854310" sldId="2147483667"/>
            <pc:sldLayoutMk cId="960380402" sldId="2147483684"/>
          </pc:sldLayoutMkLst>
          <pc:spChg chg="add mod">
            <ac:chgData name="Matthew Curtis" userId="84429868-f237-4f5b-874a-7f2099f8a3f1" providerId="ADAL" clId="{66798A7D-D9CC-0943-9250-BE8EB2254325}" dt="2021-01-08T13:20:13.065" v="25"/>
            <ac:spMkLst>
              <pc:docMk/>
              <pc:sldMasterMk cId="141854310" sldId="2147483667"/>
              <pc:sldLayoutMk cId="960380402" sldId="2147483684"/>
              <ac:spMk id="5" creationId="{1EB08E2F-DADD-8143-9A51-89F5D5E48190}"/>
            </ac:spMkLst>
          </pc:spChg>
          <pc:spChg chg="del">
            <ac:chgData name="Matthew Curtis" userId="84429868-f237-4f5b-874a-7f2099f8a3f1" providerId="ADAL" clId="{66798A7D-D9CC-0943-9250-BE8EB2254325}" dt="2021-01-08T13:20:12.731" v="24" actId="478"/>
            <ac:spMkLst>
              <pc:docMk/>
              <pc:sldMasterMk cId="141854310" sldId="2147483667"/>
              <pc:sldLayoutMk cId="960380402" sldId="2147483684"/>
              <ac:spMk id="7" creationId="{54AF727A-FA46-B744-A615-84170E768FB8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6.304" v="27"/>
          <pc:sldLayoutMkLst>
            <pc:docMk/>
            <pc:sldMasterMk cId="506414279" sldId="2147483686"/>
            <pc:sldLayoutMk cId="2161528860" sldId="2147483685"/>
          </pc:sldLayoutMkLst>
          <pc:spChg chg="add mod">
            <ac:chgData name="Matthew Curtis" userId="84429868-f237-4f5b-874a-7f2099f8a3f1" providerId="ADAL" clId="{66798A7D-D9CC-0943-9250-BE8EB2254325}" dt="2021-01-08T13:20:16.304" v="27"/>
            <ac:spMkLst>
              <pc:docMk/>
              <pc:sldMasterMk cId="506414279" sldId="2147483686"/>
              <pc:sldLayoutMk cId="2161528860" sldId="2147483685"/>
              <ac:spMk id="4" creationId="{EB70CDBB-EFB1-FE49-AA91-828E16C243DB}"/>
            </ac:spMkLst>
          </pc:spChg>
          <pc:spChg chg="del">
            <ac:chgData name="Matthew Curtis" userId="84429868-f237-4f5b-874a-7f2099f8a3f1" providerId="ADAL" clId="{66798A7D-D9CC-0943-9250-BE8EB2254325}" dt="2021-01-08T13:20:15.960" v="26" actId="478"/>
            <ac:spMkLst>
              <pc:docMk/>
              <pc:sldMasterMk cId="506414279" sldId="2147483686"/>
              <pc:sldLayoutMk cId="2161528860" sldId="2147483685"/>
              <ac:spMk id="7" creationId="{54AF727A-FA46-B744-A615-84170E768FB8}"/>
            </ac:spMkLst>
          </pc:spChg>
        </pc:sldLayoutChg>
      </pc:sldMasterChg>
    </pc:docChg>
  </pc:docChgLst>
  <pc:docChgLst>
    <pc:chgData name="Matthew Curtis" userId="84429868-f237-4f5b-874a-7f2099f8a3f1" providerId="ADAL" clId="{961402D2-44E1-1842-B819-F8752B6C76ED}"/>
    <pc:docChg chg="modMainMaster">
      <pc:chgData name="Matthew Curtis" userId="84429868-f237-4f5b-874a-7f2099f8a3f1" providerId="ADAL" clId="{961402D2-44E1-1842-B819-F8752B6C76ED}" dt="2021-01-08T14:02:47.444" v="2"/>
      <pc:docMkLst>
        <pc:docMk/>
      </pc:docMkLst>
      <pc:sldMasterChg chg="setBg modSldLayout">
        <pc:chgData name="Matthew Curtis" userId="84429868-f237-4f5b-874a-7f2099f8a3f1" providerId="ADAL" clId="{961402D2-44E1-1842-B819-F8752B6C76ED}" dt="2021-01-08T14:02:47.444" v="2"/>
        <pc:sldMasterMkLst>
          <pc:docMk/>
          <pc:sldMasterMk cId="141854310" sldId="2147483667"/>
        </pc:sldMasterMkLst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1388288775" sldId="2147483679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56542843" sldId="2147483680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22179287" sldId="2147483681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725922002" sldId="2147483682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38323055" sldId="2147483683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960380402" sldId="2147483684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506414279" sldId="2147483686"/>
            <pc:sldLayoutMk cId="2161528860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46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7B87A91-1B27-7C4C-81EC-9E203AFD46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029C6FF7-D670-9B41-8B51-9FAFADCE08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9563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56A199C-3705-E148-8236-CF0D631817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38BBB2C-2642-4D42-B25A-DB83145F3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120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C8F10E9-CFAB-5E4F-83D2-ABF01A9146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22C62379-F157-5246-BCCD-F2E5CC213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4151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4BA6DD5-F556-8E4C-AC1E-D0708CE970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5D0C3891-B93A-9A49-A135-3A3E12D2DE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20919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0113" y="13068563"/>
            <a:ext cx="13159300" cy="132082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C871-080E-D145-A63F-331098603C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59BE8A7E-69CA-594C-AD84-928343EC33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664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BAB08CB-C4D8-9A41-BBF6-1166C4C9DD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D2D1BEE2-6099-6D4D-AEF4-029CD5068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1615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623461"/>
            <a:ext cx="18629590" cy="5893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117270"/>
            <a:ext cx="18629590" cy="1934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8262222"/>
            <a:ext cx="7289840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685" r:id="rId7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8EE3-E20A-D74D-B39F-BB2E94065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F21B3-1B1E-844B-BEC3-4CC502290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9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2077-7A87-CF49-8587-6B983A1A6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CEF76-FF21-024B-BB2F-FB473EBE6C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539ED-E8DD-AF40-A0FC-7347D2658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2E5CC-6219-674B-BFF4-6AAD165546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3D22-14F1-0E47-B647-3016D9469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0E690-3A91-E842-B1F1-D4FE75FF1A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7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0891-E0F2-5A41-A11A-911EDF7E81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BB571-1980-B94C-8482-81971A67D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5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32257-4A26-214D-A69F-C9B273631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080CC-0DE2-2F4A-9355-F5A7EC365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3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F7724-BCFE-C646-B9E4-0304D6B5B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61C5-2646-0E4A-8C01-7171C3375D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5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D6F035-4D20-4B4F-9DE2-57BB1B411143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40123516-F806-4461-87ED-173A9B5CB6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EF6C88-1F19-4B53-BAE0-59DB5752EF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22</cp:revision>
  <dcterms:created xsi:type="dcterms:W3CDTF">2020-01-21T15:23:38Z</dcterms:created>
  <dcterms:modified xsi:type="dcterms:W3CDTF">2021-01-27T11:29:23Z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