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3.xml" ContentType="application/vnd.openxmlformats-officedocument.drawingml.chart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olors2.xml" ContentType="application/vnd.ms-office.chartcolorstyle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style2.xml" ContentType="application/vnd.ms-office.chartstyle+xml"/>
  <Override PartName="/ppt/diagrams/quickStyle1.xml" ContentType="application/vnd.openxmlformats-officedocument.drawingml.diagramStyle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diagrams/layout4.xml" ContentType="application/vnd.openxmlformats-officedocument.drawingml.diagramLayou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charts/style3.xml" ContentType="application/vnd.ms-office.chartstyle+xml"/>
  <Override PartName="/ppt/charts/colors3.xml" ContentType="application/vnd.ms-office.chartcolorstyle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theme/theme1.xml" ContentType="application/vnd.openxmlformats-officedocument.theme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8.xml" ContentType="application/vnd.openxmlformats-officedocument.drawingml.diagramLayout+xml"/>
  <Override PartName="/ppt/diagrams/drawing8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9" r:id="rId2"/>
    <p:sldId id="284" r:id="rId3"/>
    <p:sldId id="331" r:id="rId4"/>
    <p:sldId id="285" r:id="rId5"/>
    <p:sldId id="286" r:id="rId6"/>
    <p:sldId id="334" r:id="rId7"/>
    <p:sldId id="333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4" r:id="rId17"/>
    <p:sldId id="315" r:id="rId18"/>
    <p:sldId id="316" r:id="rId19"/>
    <p:sldId id="31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73CF"/>
    <a:srgbClr val="203232"/>
    <a:srgbClr val="30454F"/>
    <a:srgbClr val="1295D8"/>
    <a:srgbClr val="004A5C"/>
    <a:srgbClr val="0093B6"/>
    <a:srgbClr val="00B9E4"/>
    <a:srgbClr val="8F9898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1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704" y="168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000000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rgbClr val="00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rgbClr val="00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rgbClr val="00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736C73C-7561-1149-81E4-23C7EE8F897D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80578BCD-CDD2-284F-972B-296BC990C243}" type="parTrans" cxnId="{9095CA46-9B40-1446-929A-5A63CEB353FF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F8E62E5-D7F5-6343-BBDF-2626DC3FA5E6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2FE70DC6-5CDD-3A4A-87EA-45D110A0FD59}" type="parTrans" cxnId="{2497AEFE-9A29-EB48-8244-8FC6A17B557E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231F317-F32A-294B-A53E-2FB3F9658023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90B8370-75F2-CD43-A3F4-C6CA2FAD8F75}" type="parTrans" cxnId="{816FEA2F-F3E6-014C-BB93-690F851492B8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4807903-5175-FA42-97AD-0F29EA91D5EB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E5AD3C62-5D23-C345-8B7F-1881334DD05C}" type="parTrans" cxnId="{F0FE5F65-C85E-234C-98EC-0876589B5828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3E67D5E-A4F7-B641-94EB-8E9AD7992A3E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2571E8D-9237-8442-AC9D-1E72DB9CDDC7}" type="parTrans" cxnId="{09B5B251-A96F-F44C-827E-E7BC54960178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73D3BE8-F9E7-694A-8D7B-662CFED2776F}">
      <dgm:prSet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BBD92A29-9188-404C-AABC-D01D29BBC22C}" type="parTrans" cxnId="{7C279B0F-06A8-694A-A930-67A1381B17EC}">
      <dgm:prSet/>
      <dgm:spPr>
        <a:ln>
          <a:solidFill>
            <a:srgbClr val="000000"/>
          </a:solidFill>
        </a:ln>
      </dgm:spPr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80578BCD-CDD2-284F-972B-296BC990C243}" type="parTrans" cxnId="{9095CA46-9B40-1446-929A-5A63CEB353FF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2FE70DC6-5CDD-3A4A-87EA-45D110A0FD59}" type="parTrans" cxnId="{2497AEFE-9A29-EB48-8244-8FC6A17B557E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90B8370-75F2-CD43-A3F4-C6CA2FAD8F75}" type="parTrans" cxnId="{816FEA2F-F3E6-014C-BB93-690F851492B8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E5AD3C62-5D23-C345-8B7F-1881334DD05C}" type="parTrans" cxnId="{F0FE5F65-C85E-234C-98EC-0876589B5828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2571E8D-9237-8442-AC9D-1E72DB9CDDC7}" type="parTrans" cxnId="{09B5B251-A96F-F44C-827E-E7BC54960178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BBD92A29-9188-404C-AABC-D01D29BBC22C}" type="parTrans" cxnId="{7C279B0F-06A8-694A-A930-67A1381B17EC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bg1"/>
        </a:solidFill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chemeClr val="bg1"/>
        </a:solidFill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noFill/>
        <a:ln>
          <a:solidFill>
            <a:srgbClr val="000000"/>
          </a:solidFill>
        </a:ln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chemeClr val="bg1"/>
        </a:solidFill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noFill/>
        <a:ln>
          <a:solidFill>
            <a:srgbClr val="000000"/>
          </a:solidFill>
        </a:ln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chemeClr val="bg1"/>
        </a:solidFill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noFill/>
        <a:ln>
          <a:solidFill>
            <a:srgbClr val="000000"/>
          </a:solidFill>
        </a:ln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chemeClr val="bg1"/>
        </a:solidFill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noFill/>
        <a:ln>
          <a:solidFill>
            <a:srgbClr val="000000"/>
          </a:solidFill>
        </a:ln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Y="-828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noFill/>
        <a:ln w="38100">
          <a:solidFill>
            <a:srgbClr val="000000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2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noFill/>
        <a:ln>
          <a:solidFill>
            <a:srgbClr val="000000"/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noFill/>
        <a:ln w="38100">
          <a:solidFill>
            <a:srgbClr val="000000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2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noFill/>
        <a:ln>
          <a:solidFill>
            <a:srgbClr val="000000"/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noFill/>
        <a:ln w="38100">
          <a:solidFill>
            <a:srgbClr val="000000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2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noFill/>
        <a:ln>
          <a:solidFill>
            <a:srgbClr val="000000"/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noFill/>
        <a:ln w="38100">
          <a:solidFill>
            <a:srgbClr val="000000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2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noFill/>
        <a:ln>
          <a:solidFill>
            <a:srgbClr val="000000"/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bg1"/>
        </a:solidFill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bg1"/>
        </a:solidFill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bg1"/>
        </a:solidFill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bg1"/>
        </a:solidFill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noFill/>
        <a:ln>
          <a:solidFill>
            <a:srgbClr val="000000"/>
          </a:solidFill>
        </a:ln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noFill/>
        <a:ln w="50800">
          <a:solidFill>
            <a:srgbClr val="000000"/>
          </a:solidFill>
        </a:ln>
      </dgm:spPr>
      <dgm:t>
        <a:bodyPr/>
        <a:lstStyle/>
        <a:p>
          <a:r>
            <a:rPr lang="en-US" sz="1600" b="1" dirty="0">
              <a:solidFill>
                <a:srgbClr val="000000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800" b="1" dirty="0">
              <a:solidFill>
                <a:srgbClr val="000000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pPr algn="ctr"/>
          <a:r>
            <a:rPr lang="en-US" sz="1800" b="1" dirty="0">
              <a:solidFill>
                <a:srgbClr val="000000"/>
              </a:solidFill>
            </a:rPr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noFill/>
        <a:ln>
          <a:solidFill>
            <a:srgbClr val="000000"/>
          </a:solidFill>
        </a:ln>
      </dgm:spPr>
      <dgm:t>
        <a:bodyPr/>
        <a:lstStyle/>
        <a:p>
          <a:r>
            <a:rPr lang="en-US" sz="1800" b="1" dirty="0">
              <a:solidFill>
                <a:srgbClr val="000000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noFill/>
        <a:ln>
          <a:solidFill>
            <a:srgbClr val="0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noFill/>
        <a:ln>
          <a:solidFill>
            <a:srgbClr val="0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noFill/>
        <a:ln>
          <a:solidFill>
            <a:srgbClr val="0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noFill/>
        <a:ln>
          <a:solidFill>
            <a:srgbClr val="0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0"/>
          <a:ext cx="7313706" cy="1272821"/>
        </a:xfrm>
        <a:prstGeom prst="upArrowCallout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Step One</a:t>
          </a:r>
        </a:p>
      </dsp:txBody>
      <dsp:txXfrm rot="10800000">
        <a:off x="0" y="0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noFill/>
        <a:ln w="381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noFill/>
        <a:ln w="381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noFill/>
        <a:ln w="381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noFill/>
        <a:ln w="381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noFill/>
        <a:ln w="50800">
          <a:solidFill>
            <a:srgbClr val="00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noFill/>
        <a:ln w="50800">
          <a:solidFill>
            <a:srgbClr val="00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noFill/>
        <a:ln w="50800">
          <a:solidFill>
            <a:srgbClr val="00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noFill/>
        <a:ln w="50800">
          <a:solidFill>
            <a:srgbClr val="00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bg1"/>
        </a:solidFill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bg1"/>
        </a:solidFill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bg1"/>
        </a:solidFill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bg1"/>
        </a:solidFill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noFill/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noFill/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noFill/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noFill/>
        <a:ln w="508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0000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0000"/>
              </a:solidFill>
            </a:rPr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noFill/>
        <a:ln w="12700" cap="flat" cmpd="sng" algn="ctr">
          <a:solidFill>
            <a:srgbClr val="0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0000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rgbClr val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53999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2E5F9E18-5BBA-7A48-8A09-4F5D5B032EE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78804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8157B7F7-7BD1-0A4D-B5DD-28BE2BFA282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13975" y="273472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000000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52" r:id="rId2"/>
    <p:sldLayoutId id="2147483682" r:id="rId3"/>
    <p:sldLayoutId id="2147483721" r:id="rId4"/>
    <p:sldLayoutId id="2147483684" r:id="rId5"/>
    <p:sldLayoutId id="2147483685" r:id="rId6"/>
    <p:sldLayoutId id="2147483706" r:id="rId7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PRESENTATION TITLE (ADD VIA INSERT, HEADER &amp; FOOTER)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Click to edit Master title style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>
                <a:solidFill>
                  <a:srgbClr val="000000"/>
                </a:solidFill>
              </a:rPr>
              <a:t>How to edit this line chart.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one: Select the chart.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Two: In the top navigation panel,</a:t>
            </a:r>
          </a:p>
          <a:p>
            <a:pPr lvl="3"/>
            <a:r>
              <a:rPr lang="en-US" dirty="0">
                <a:solidFill>
                  <a:srgbClr val="000000"/>
                </a:solidFill>
              </a:rPr>
              <a:t>select ‘Chart Design’.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7340958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7841182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Click to edit Master title style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>
                <a:solidFill>
                  <a:srgbClr val="000000"/>
                </a:solidFill>
              </a:rPr>
              <a:t>How to edit this bar chart.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one: Select the chart.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Two: In the top navigation panel,</a:t>
            </a:r>
          </a:p>
          <a:p>
            <a:pPr lvl="3"/>
            <a:r>
              <a:rPr lang="en-US" dirty="0">
                <a:solidFill>
                  <a:srgbClr val="000000"/>
                </a:solidFill>
              </a:rPr>
              <a:t>select ‘Chart Design’.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r>
              <a:rPr lang="en-US" dirty="0">
                <a:solidFill>
                  <a:srgbClr val="000000"/>
                </a:solidFill>
              </a:rPr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170147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6067028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08638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983508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0176595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6591468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2167226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1506873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000000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6215B-7B0A-0446-9F1B-C9096267B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C0A58-DA46-6744-A27F-2B7F62FD8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3207C-776D-F346-8762-DDBE1F0E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753673-C654-0A49-9EC3-51F17AF66D3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65455C-2F2F-814E-94A3-72F33F3329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912A038-E835-D74E-9961-1AB0DC8DD33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17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Click to edit Master title style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822566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776671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Click to edit Master title style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000000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000000"/>
              </a:solidFill>
            </a:endParaRPr>
          </a:p>
          <a:p>
            <a:pPr lvl="3"/>
            <a:r>
              <a:rPr lang="en-US" sz="1800" b="0" dirty="0">
                <a:solidFill>
                  <a:srgbClr val="000000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000000"/>
              </a:solidFill>
            </a:endParaRPr>
          </a:p>
          <a:p>
            <a:pPr lvl="3"/>
            <a:r>
              <a:rPr lang="en-US" sz="1800" b="0" dirty="0">
                <a:solidFill>
                  <a:srgbClr val="000000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000000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000000"/>
              </a:solidFill>
            </a:endParaRPr>
          </a:p>
          <a:p>
            <a:pPr lvl="3"/>
            <a:r>
              <a:rPr lang="en-US" sz="1800" b="0" dirty="0">
                <a:solidFill>
                  <a:srgbClr val="000000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000000"/>
              </a:solidFill>
            </a:endParaRPr>
          </a:p>
          <a:p>
            <a:pPr lvl="3"/>
            <a:r>
              <a:rPr lang="en-US" sz="1800" b="0" dirty="0">
                <a:solidFill>
                  <a:srgbClr val="000000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endParaRPr lang="en-US" dirty="0">
              <a:solidFill>
                <a:srgbClr val="000000"/>
              </a:solidFill>
            </a:endParaRPr>
          </a:p>
          <a:p>
            <a:pPr lvl="3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AB9A4FFF-287B-4956-B320-01E89185CEDB}"/>
</file>

<file path=customXml/itemProps2.xml><?xml version="1.0" encoding="utf-8"?>
<ds:datastoreItem xmlns:ds="http://schemas.openxmlformats.org/officeDocument/2006/customXml" ds:itemID="{97D82E10-0232-4FF3-AE69-5AA8C7E34EF9}"/>
</file>

<file path=customXml/itemProps3.xml><?xml version="1.0" encoding="utf-8"?>
<ds:datastoreItem xmlns:ds="http://schemas.openxmlformats.org/officeDocument/2006/customXml" ds:itemID="{EE8F512D-BF88-42C7-A8F5-E86D7D34FE3C}"/>
</file>

<file path=docProps/app.xml><?xml version="1.0" encoding="utf-8"?>
<Properties xmlns="http://schemas.openxmlformats.org/officeDocument/2006/extended-properties" xmlns:vt="http://schemas.openxmlformats.org/officeDocument/2006/docPropsVTypes">
  <TotalTime>2208</TotalTime>
  <Words>552</Words>
  <Application>Microsoft Macintosh PowerPoint</Application>
  <PresentationFormat>Widescreen</PresentationFormat>
  <Paragraphs>118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135</cp:revision>
  <dcterms:created xsi:type="dcterms:W3CDTF">2019-10-01T08:37:56Z</dcterms:created>
  <dcterms:modified xsi:type="dcterms:W3CDTF">2021-02-01T14:16:41Z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